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5" r:id="rId2"/>
    <p:sldId id="369" r:id="rId3"/>
    <p:sldId id="359" r:id="rId4"/>
    <p:sldId id="372" r:id="rId5"/>
    <p:sldId id="373" r:id="rId6"/>
    <p:sldId id="374" r:id="rId7"/>
    <p:sldId id="375" r:id="rId8"/>
    <p:sldId id="376" r:id="rId9"/>
    <p:sldId id="379" r:id="rId10"/>
    <p:sldId id="380" r:id="rId11"/>
    <p:sldId id="381" r:id="rId12"/>
    <p:sldId id="378" r:id="rId13"/>
    <p:sldId id="377" r:id="rId14"/>
    <p:sldId id="3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ya" userId="5b8303b343f39734" providerId="LiveId" clId="{12542087-30C6-4B0F-A9C3-032A6A780FA6}"/>
    <pc:docChg chg="undo custSel addSld modSld">
      <pc:chgData name="Ananya" userId="5b8303b343f39734" providerId="LiveId" clId="{12542087-30C6-4B0F-A9C3-032A6A780FA6}" dt="2022-12-09T07:58:46.215" v="736" actId="1038"/>
      <pc:docMkLst>
        <pc:docMk/>
      </pc:docMkLst>
      <pc:sldChg chg="modSp mod modAnim">
        <pc:chgData name="Ananya" userId="5b8303b343f39734" providerId="LiveId" clId="{12542087-30C6-4B0F-A9C3-032A6A780FA6}" dt="2022-11-27T20:56:58.095" v="601"/>
        <pc:sldMkLst>
          <pc:docMk/>
          <pc:sldMk cId="2247483248" sldId="359"/>
        </pc:sldMkLst>
        <pc:spChg chg="mod">
          <ac:chgData name="Ananya" userId="5b8303b343f39734" providerId="LiveId" clId="{12542087-30C6-4B0F-A9C3-032A6A780FA6}" dt="2022-11-27T05:48:40.448" v="4" actId="1076"/>
          <ac:spMkLst>
            <pc:docMk/>
            <pc:sldMk cId="2247483248" sldId="359"/>
            <ac:spMk id="3" creationId="{00000000-0000-0000-0000-000000000000}"/>
          </ac:spMkLst>
        </pc:spChg>
        <pc:spChg chg="mod">
          <ac:chgData name="Ananya" userId="5b8303b343f39734" providerId="LiveId" clId="{12542087-30C6-4B0F-A9C3-032A6A780FA6}" dt="2022-11-27T06:03:58.552" v="215" actId="2710"/>
          <ac:spMkLst>
            <pc:docMk/>
            <pc:sldMk cId="2247483248" sldId="359"/>
            <ac:spMk id="4" creationId="{00000000-0000-0000-0000-000000000000}"/>
          </ac:spMkLst>
        </pc:spChg>
      </pc:sldChg>
      <pc:sldChg chg="modSp mod modAnim">
        <pc:chgData name="Ananya" userId="5b8303b343f39734" providerId="LiveId" clId="{12542087-30C6-4B0F-A9C3-032A6A780FA6}" dt="2022-12-09T07:23:52.882" v="660" actId="20577"/>
        <pc:sldMkLst>
          <pc:docMk/>
          <pc:sldMk cId="1667663207" sldId="369"/>
        </pc:sldMkLst>
        <pc:spChg chg="mod">
          <ac:chgData name="Ananya" userId="5b8303b343f39734" providerId="LiveId" clId="{12542087-30C6-4B0F-A9C3-032A6A780FA6}" dt="2022-11-27T20:56:27.830" v="596" actId="1076"/>
          <ac:spMkLst>
            <pc:docMk/>
            <pc:sldMk cId="1667663207" sldId="369"/>
            <ac:spMk id="4" creationId="{00000000-0000-0000-0000-000000000000}"/>
          </ac:spMkLst>
        </pc:spChg>
        <pc:spChg chg="mod">
          <ac:chgData name="Ananya" userId="5b8303b343f39734" providerId="LiveId" clId="{12542087-30C6-4B0F-A9C3-032A6A780FA6}" dt="2022-12-09T07:23:52.882" v="660" actId="20577"/>
          <ac:spMkLst>
            <pc:docMk/>
            <pc:sldMk cId="1667663207" sldId="369"/>
            <ac:spMk id="6" creationId="{00000000-0000-0000-0000-000000000000}"/>
          </ac:spMkLst>
        </pc:spChg>
      </pc:sldChg>
      <pc:sldChg chg="modSp mod modAnim">
        <pc:chgData name="Ananya" userId="5b8303b343f39734" providerId="LiveId" clId="{12542087-30C6-4B0F-A9C3-032A6A780FA6}" dt="2022-11-27T20:57:26.163" v="605"/>
        <pc:sldMkLst>
          <pc:docMk/>
          <pc:sldMk cId="1624962449" sldId="372"/>
        </pc:sldMkLst>
        <pc:spChg chg="mod">
          <ac:chgData name="Ananya" userId="5b8303b343f39734" providerId="LiveId" clId="{12542087-30C6-4B0F-A9C3-032A6A780FA6}" dt="2022-11-27T05:50:50.383" v="10" actId="1076"/>
          <ac:spMkLst>
            <pc:docMk/>
            <pc:sldMk cId="1624962449" sldId="372"/>
            <ac:spMk id="3" creationId="{00000000-0000-0000-0000-000000000000}"/>
          </ac:spMkLst>
        </pc:spChg>
        <pc:spChg chg="mod">
          <ac:chgData name="Ananya" userId="5b8303b343f39734" providerId="LiveId" clId="{12542087-30C6-4B0F-A9C3-032A6A780FA6}" dt="2022-11-27T20:34:03.007" v="324" actId="1076"/>
          <ac:spMkLst>
            <pc:docMk/>
            <pc:sldMk cId="1624962449" sldId="372"/>
            <ac:spMk id="4" creationId="{00000000-0000-0000-0000-000000000000}"/>
          </ac:spMkLst>
        </pc:spChg>
      </pc:sldChg>
      <pc:sldChg chg="modSp mod modAnim">
        <pc:chgData name="Ananya" userId="5b8303b343f39734" providerId="LiveId" clId="{12542087-30C6-4B0F-A9C3-032A6A780FA6}" dt="2022-11-27T20:57:50.830" v="609"/>
        <pc:sldMkLst>
          <pc:docMk/>
          <pc:sldMk cId="2524080412" sldId="373"/>
        </pc:sldMkLst>
        <pc:spChg chg="mod">
          <ac:chgData name="Ananya" userId="5b8303b343f39734" providerId="LiveId" clId="{12542087-30C6-4B0F-A9C3-032A6A780FA6}" dt="2022-11-27T06:05:04.812" v="221" actId="1076"/>
          <ac:spMkLst>
            <pc:docMk/>
            <pc:sldMk cId="2524080412" sldId="373"/>
            <ac:spMk id="3" creationId="{00000000-0000-0000-0000-000000000000}"/>
          </ac:spMkLst>
        </pc:spChg>
        <pc:spChg chg="mod">
          <ac:chgData name="Ananya" userId="5b8303b343f39734" providerId="LiveId" clId="{12542087-30C6-4B0F-A9C3-032A6A780FA6}" dt="2022-11-27T20:53:13.128" v="560" actId="5793"/>
          <ac:spMkLst>
            <pc:docMk/>
            <pc:sldMk cId="2524080412" sldId="373"/>
            <ac:spMk id="4" creationId="{00000000-0000-0000-0000-000000000000}"/>
          </ac:spMkLst>
        </pc:spChg>
      </pc:sldChg>
      <pc:sldChg chg="modSp mod modAnim">
        <pc:chgData name="Ananya" userId="5b8303b343f39734" providerId="LiveId" clId="{12542087-30C6-4B0F-A9C3-032A6A780FA6}" dt="2022-11-27T20:58:15.160" v="613"/>
        <pc:sldMkLst>
          <pc:docMk/>
          <pc:sldMk cId="3632676878" sldId="374"/>
        </pc:sldMkLst>
        <pc:spChg chg="mod">
          <ac:chgData name="Ananya" userId="5b8303b343f39734" providerId="LiveId" clId="{12542087-30C6-4B0F-A9C3-032A6A780FA6}" dt="2022-11-27T05:58:58.429" v="127" actId="1076"/>
          <ac:spMkLst>
            <pc:docMk/>
            <pc:sldMk cId="3632676878" sldId="374"/>
            <ac:spMk id="3" creationId="{00000000-0000-0000-0000-000000000000}"/>
          </ac:spMkLst>
        </pc:spChg>
        <pc:spChg chg="mod">
          <ac:chgData name="Ananya" userId="5b8303b343f39734" providerId="LiveId" clId="{12542087-30C6-4B0F-A9C3-032A6A780FA6}" dt="2022-11-27T06:05:20.915" v="222" actId="255"/>
          <ac:spMkLst>
            <pc:docMk/>
            <pc:sldMk cId="3632676878" sldId="374"/>
            <ac:spMk id="4" creationId="{00000000-0000-0000-0000-000000000000}"/>
          </ac:spMkLst>
        </pc:spChg>
      </pc:sldChg>
      <pc:sldChg chg="addSp delSp modSp mod modAnim">
        <pc:chgData name="Ananya" userId="5b8303b343f39734" providerId="LiveId" clId="{12542087-30C6-4B0F-A9C3-032A6A780FA6}" dt="2022-11-27T21:00:41.301" v="635"/>
        <pc:sldMkLst>
          <pc:docMk/>
          <pc:sldMk cId="874323722" sldId="375"/>
        </pc:sldMkLst>
        <pc:spChg chg="mod">
          <ac:chgData name="Ananya" userId="5b8303b343f39734" providerId="LiveId" clId="{12542087-30C6-4B0F-A9C3-032A6A780FA6}" dt="2022-11-27T06:10:01.015" v="247" actId="1076"/>
          <ac:spMkLst>
            <pc:docMk/>
            <pc:sldMk cId="874323722" sldId="375"/>
            <ac:spMk id="3" creationId="{00000000-0000-0000-0000-000000000000}"/>
          </ac:spMkLst>
        </pc:spChg>
        <pc:spChg chg="mod">
          <ac:chgData name="Ananya" userId="5b8303b343f39734" providerId="LiveId" clId="{12542087-30C6-4B0F-A9C3-032A6A780FA6}" dt="2022-11-27T20:58:33.086" v="615" actId="14100"/>
          <ac:spMkLst>
            <pc:docMk/>
            <pc:sldMk cId="874323722" sldId="375"/>
            <ac:spMk id="4" creationId="{00000000-0000-0000-0000-000000000000}"/>
          </ac:spMkLst>
        </pc:spChg>
        <pc:picChg chg="mod modCrop">
          <ac:chgData name="Ananya" userId="5b8303b343f39734" providerId="LiveId" clId="{12542087-30C6-4B0F-A9C3-032A6A780FA6}" dt="2022-11-27T20:51:57.009" v="554" actId="14861"/>
          <ac:picMkLst>
            <pc:docMk/>
            <pc:sldMk cId="874323722" sldId="375"/>
            <ac:picMk id="2" creationId="{E6FCCF53-0610-A508-1841-CF050B084167}"/>
          </ac:picMkLst>
        </pc:picChg>
        <pc:picChg chg="mod">
          <ac:chgData name="Ananya" userId="5b8303b343f39734" providerId="LiveId" clId="{12542087-30C6-4B0F-A9C3-032A6A780FA6}" dt="2022-11-27T20:51:30.342" v="550" actId="14861"/>
          <ac:picMkLst>
            <pc:docMk/>
            <pc:sldMk cId="874323722" sldId="375"/>
            <ac:picMk id="5" creationId="{4CAE716B-59D5-E848-6C67-1C14134D072C}"/>
          </ac:picMkLst>
        </pc:picChg>
        <pc:picChg chg="del mod">
          <ac:chgData name="Ananya" userId="5b8303b343f39734" providerId="LiveId" clId="{12542087-30C6-4B0F-A9C3-032A6A780FA6}" dt="2022-11-27T20:42:20.189" v="392" actId="478"/>
          <ac:picMkLst>
            <pc:docMk/>
            <pc:sldMk cId="874323722" sldId="375"/>
            <ac:picMk id="7" creationId="{E88A6A9A-7054-A5F9-D97F-2C2559C3B1E3}"/>
          </ac:picMkLst>
        </pc:picChg>
        <pc:picChg chg="add mod">
          <ac:chgData name="Ananya" userId="5b8303b343f39734" providerId="LiveId" clId="{12542087-30C6-4B0F-A9C3-032A6A780FA6}" dt="2022-11-27T20:51:35.319" v="551" actId="14861"/>
          <ac:picMkLst>
            <pc:docMk/>
            <pc:sldMk cId="874323722" sldId="375"/>
            <ac:picMk id="8" creationId="{18735E57-8151-F34C-FF2A-563749FC6F93}"/>
          </ac:picMkLst>
        </pc:picChg>
      </pc:sldChg>
      <pc:sldChg chg="addSp delSp modSp mod delAnim modAnim">
        <pc:chgData name="Ananya" userId="5b8303b343f39734" providerId="LiveId" clId="{12542087-30C6-4B0F-A9C3-032A6A780FA6}" dt="2022-12-09T07:55:04.819" v="697" actId="1076"/>
        <pc:sldMkLst>
          <pc:docMk/>
          <pc:sldMk cId="1784547693" sldId="376"/>
        </pc:sldMkLst>
        <pc:spChg chg="mod">
          <ac:chgData name="Ananya" userId="5b8303b343f39734" providerId="LiveId" clId="{12542087-30C6-4B0F-A9C3-032A6A780FA6}" dt="2022-12-09T07:54:25.511" v="686" actId="1076"/>
          <ac:spMkLst>
            <pc:docMk/>
            <pc:sldMk cId="1784547693" sldId="376"/>
            <ac:spMk id="3" creationId="{00000000-0000-0000-0000-000000000000}"/>
          </ac:spMkLst>
        </pc:spChg>
        <pc:spChg chg="mod">
          <ac:chgData name="Ananya" userId="5b8303b343f39734" providerId="LiveId" clId="{12542087-30C6-4B0F-A9C3-032A6A780FA6}" dt="2022-12-09T07:55:04.819" v="697" actId="1076"/>
          <ac:spMkLst>
            <pc:docMk/>
            <pc:sldMk cId="1784547693" sldId="376"/>
            <ac:spMk id="4" creationId="{00000000-0000-0000-0000-000000000000}"/>
          </ac:spMkLst>
        </pc:spChg>
        <pc:picChg chg="add mod">
          <ac:chgData name="Ananya" userId="5b8303b343f39734" providerId="LiveId" clId="{12542087-30C6-4B0F-A9C3-032A6A780FA6}" dt="2022-12-09T07:54:55.419" v="694" actId="1076"/>
          <ac:picMkLst>
            <pc:docMk/>
            <pc:sldMk cId="1784547693" sldId="376"/>
            <ac:picMk id="5" creationId="{11DA8FEE-8227-C77A-0257-DFBE68ADA9F8}"/>
          </ac:picMkLst>
        </pc:picChg>
        <pc:picChg chg="del">
          <ac:chgData name="Ananya" userId="5b8303b343f39734" providerId="LiveId" clId="{12542087-30C6-4B0F-A9C3-032A6A780FA6}" dt="2022-11-27T20:19:59.785" v="261" actId="478"/>
          <ac:picMkLst>
            <pc:docMk/>
            <pc:sldMk cId="1784547693" sldId="376"/>
            <ac:picMk id="5" creationId="{B5D2341C-374C-6C23-7A70-ED362E739442}"/>
          </ac:picMkLst>
        </pc:picChg>
        <pc:picChg chg="del">
          <ac:chgData name="Ananya" userId="5b8303b343f39734" providerId="LiveId" clId="{12542087-30C6-4B0F-A9C3-032A6A780FA6}" dt="2022-11-27T20:20:04.401" v="263" actId="478"/>
          <ac:picMkLst>
            <pc:docMk/>
            <pc:sldMk cId="1784547693" sldId="376"/>
            <ac:picMk id="6" creationId="{259695E8-2472-99AE-7C9E-A2C0132A015B}"/>
          </ac:picMkLst>
        </pc:picChg>
        <pc:picChg chg="add del mod">
          <ac:chgData name="Ananya" userId="5b8303b343f39734" providerId="LiveId" clId="{12542087-30C6-4B0F-A9C3-032A6A780FA6}" dt="2022-12-09T07:54:46.654" v="692" actId="478"/>
          <ac:picMkLst>
            <pc:docMk/>
            <pc:sldMk cId="1784547693" sldId="376"/>
            <ac:picMk id="7" creationId="{3CA43F0D-4E8A-CD89-405E-F6D92704FFA7}"/>
          </ac:picMkLst>
        </pc:picChg>
        <pc:picChg chg="del">
          <ac:chgData name="Ananya" userId="5b8303b343f39734" providerId="LiveId" clId="{12542087-30C6-4B0F-A9C3-032A6A780FA6}" dt="2022-11-27T20:20:01.890" v="262" actId="478"/>
          <ac:picMkLst>
            <pc:docMk/>
            <pc:sldMk cId="1784547693" sldId="376"/>
            <ac:picMk id="7" creationId="{F5F5B634-FF1D-D05D-4302-700E9D20F8B9}"/>
          </ac:picMkLst>
        </pc:picChg>
        <pc:picChg chg="add del mod">
          <ac:chgData name="Ananya" userId="5b8303b343f39734" providerId="LiveId" clId="{12542087-30C6-4B0F-A9C3-032A6A780FA6}" dt="2022-11-27T20:20:30.210" v="267" actId="478"/>
          <ac:picMkLst>
            <pc:docMk/>
            <pc:sldMk cId="1784547693" sldId="376"/>
            <ac:picMk id="8" creationId="{F676C3DE-2250-D439-3E71-0B8F3C60A13B}"/>
          </ac:picMkLst>
        </pc:picChg>
        <pc:picChg chg="add mod">
          <ac:chgData name="Ananya" userId="5b8303b343f39734" providerId="LiveId" clId="{12542087-30C6-4B0F-A9C3-032A6A780FA6}" dt="2022-12-09T07:55:01.041" v="696" actId="1076"/>
          <ac:picMkLst>
            <pc:docMk/>
            <pc:sldMk cId="1784547693" sldId="376"/>
            <ac:picMk id="9" creationId="{0505C8E2-F594-D290-6903-FEA1F59F1649}"/>
          </ac:picMkLst>
        </pc:picChg>
        <pc:picChg chg="add del mod">
          <ac:chgData name="Ananya" userId="5b8303b343f39734" providerId="LiveId" clId="{12542087-30C6-4B0F-A9C3-032A6A780FA6}" dt="2022-12-09T07:38:59.790" v="661" actId="478"/>
          <ac:picMkLst>
            <pc:docMk/>
            <pc:sldMk cId="1784547693" sldId="376"/>
            <ac:picMk id="10" creationId="{51CD4EC4-3B14-6B81-C7D0-7C036BA6357C}"/>
          </ac:picMkLst>
        </pc:picChg>
        <pc:picChg chg="add del mod">
          <ac:chgData name="Ananya" userId="5b8303b343f39734" providerId="LiveId" clId="{12542087-30C6-4B0F-A9C3-032A6A780FA6}" dt="2022-12-09T07:39:01.520" v="662" actId="478"/>
          <ac:picMkLst>
            <pc:docMk/>
            <pc:sldMk cId="1784547693" sldId="376"/>
            <ac:picMk id="12" creationId="{EF466665-55B4-F15A-9939-32FDF27A40E5}"/>
          </ac:picMkLst>
        </pc:picChg>
        <pc:picChg chg="add del mod modCrop">
          <ac:chgData name="Ananya" userId="5b8303b343f39734" providerId="LiveId" clId="{12542087-30C6-4B0F-A9C3-032A6A780FA6}" dt="2022-12-09T07:39:03.297" v="663" actId="478"/>
          <ac:picMkLst>
            <pc:docMk/>
            <pc:sldMk cId="1784547693" sldId="376"/>
            <ac:picMk id="14" creationId="{D3319DF3-D400-19C0-DBA0-10E5B5189689}"/>
          </ac:picMkLst>
        </pc:picChg>
      </pc:sldChg>
      <pc:sldChg chg="modSp mod modAnim">
        <pc:chgData name="Ananya" userId="5b8303b343f39734" providerId="LiveId" clId="{12542087-30C6-4B0F-A9C3-032A6A780FA6}" dt="2022-11-27T21:04:41.769" v="654"/>
        <pc:sldMkLst>
          <pc:docMk/>
          <pc:sldMk cId="1928947675" sldId="377"/>
        </pc:sldMkLst>
        <pc:spChg chg="mod">
          <ac:chgData name="Ananya" userId="5b8303b343f39734" providerId="LiveId" clId="{12542087-30C6-4B0F-A9C3-032A6A780FA6}" dt="2022-11-27T06:17:16.869" v="260" actId="1076"/>
          <ac:spMkLst>
            <pc:docMk/>
            <pc:sldMk cId="1928947675" sldId="377"/>
            <ac:spMk id="3" creationId="{00000000-0000-0000-0000-000000000000}"/>
          </ac:spMkLst>
        </pc:spChg>
        <pc:spChg chg="mod">
          <ac:chgData name="Ananya" userId="5b8303b343f39734" providerId="LiveId" clId="{12542087-30C6-4B0F-A9C3-032A6A780FA6}" dt="2022-11-27T20:41:54.737" v="390" actId="20577"/>
          <ac:spMkLst>
            <pc:docMk/>
            <pc:sldMk cId="1928947675" sldId="377"/>
            <ac:spMk id="4" creationId="{00000000-0000-0000-0000-000000000000}"/>
          </ac:spMkLst>
        </pc:spChg>
      </pc:sldChg>
      <pc:sldChg chg="addSp delSp modSp mod modAnim">
        <pc:chgData name="Ananya" userId="5b8303b343f39734" providerId="LiveId" clId="{12542087-30C6-4B0F-A9C3-032A6A780FA6}" dt="2022-11-27T21:03:01.573" v="649"/>
        <pc:sldMkLst>
          <pc:docMk/>
          <pc:sldMk cId="2134380860" sldId="378"/>
        </pc:sldMkLst>
        <pc:picChg chg="del">
          <ac:chgData name="Ananya" userId="5b8303b343f39734" providerId="LiveId" clId="{12542087-30C6-4B0F-A9C3-032A6A780FA6}" dt="2022-11-27T20:36:10.365" v="334" actId="478"/>
          <ac:picMkLst>
            <pc:docMk/>
            <pc:sldMk cId="2134380860" sldId="378"/>
            <ac:picMk id="2" creationId="{E180CEA9-8F3E-1477-FA03-FA50D230F711}"/>
          </ac:picMkLst>
        </pc:picChg>
        <pc:picChg chg="add mod">
          <ac:chgData name="Ananya" userId="5b8303b343f39734" providerId="LiveId" clId="{12542087-30C6-4B0F-A9C3-032A6A780FA6}" dt="2022-11-27T20:38:54.721" v="342" actId="1076"/>
          <ac:picMkLst>
            <pc:docMk/>
            <pc:sldMk cId="2134380860" sldId="378"/>
            <ac:picMk id="6" creationId="{9D0760F2-EAAF-F37F-EF30-C9B257CF7968}"/>
          </ac:picMkLst>
        </pc:picChg>
      </pc:sldChg>
      <pc:sldChg chg="addSp delSp modSp mod addAnim delAnim modAnim">
        <pc:chgData name="Ananya" userId="5b8303b343f39734" providerId="LiveId" clId="{12542087-30C6-4B0F-A9C3-032A6A780FA6}" dt="2022-12-09T07:56:53.807" v="712" actId="1076"/>
        <pc:sldMkLst>
          <pc:docMk/>
          <pc:sldMk cId="4062798240" sldId="379"/>
        </pc:sldMkLst>
        <pc:spChg chg="mod">
          <ac:chgData name="Ananya" userId="5b8303b343f39734" providerId="LiveId" clId="{12542087-30C6-4B0F-A9C3-032A6A780FA6}" dt="2022-12-09T07:56:53.807" v="712" actId="1076"/>
          <ac:spMkLst>
            <pc:docMk/>
            <pc:sldMk cId="4062798240" sldId="379"/>
            <ac:spMk id="2" creationId="{544BE623-8985-D27A-CC37-53E6E68F4FD2}"/>
          </ac:spMkLst>
        </pc:spChg>
        <pc:spChg chg="mod">
          <ac:chgData name="Ananya" userId="5b8303b343f39734" providerId="LiveId" clId="{12542087-30C6-4B0F-A9C3-032A6A780FA6}" dt="2022-12-09T07:56:50.604" v="711" actId="1076"/>
          <ac:spMkLst>
            <pc:docMk/>
            <pc:sldMk cId="4062798240" sldId="379"/>
            <ac:spMk id="3" creationId="{73CAB6B5-A404-69AC-E2A2-593ABFA5E8FD}"/>
          </ac:spMkLst>
        </pc:spChg>
        <pc:picChg chg="del mod">
          <ac:chgData name="Ananya" userId="5b8303b343f39734" providerId="LiveId" clId="{12542087-30C6-4B0F-A9C3-032A6A780FA6}" dt="2022-11-27T20:24:23.309" v="298" actId="478"/>
          <ac:picMkLst>
            <pc:docMk/>
            <pc:sldMk cId="4062798240" sldId="379"/>
            <ac:picMk id="4" creationId="{DC33C97F-8727-D192-DABC-9E0D1D9AF13A}"/>
          </ac:picMkLst>
        </pc:picChg>
        <pc:picChg chg="add mod">
          <ac:chgData name="Ananya" userId="5b8303b343f39734" providerId="LiveId" clId="{12542087-30C6-4B0F-A9C3-032A6A780FA6}" dt="2022-12-09T07:56:48.550" v="710" actId="1076"/>
          <ac:picMkLst>
            <pc:docMk/>
            <pc:sldMk cId="4062798240" sldId="379"/>
            <ac:picMk id="5" creationId="{8B0D1688-9A5B-4D42-8877-82702328ED4D}"/>
          </ac:picMkLst>
        </pc:picChg>
        <pc:picChg chg="del">
          <ac:chgData name="Ananya" userId="5b8303b343f39734" providerId="LiveId" clId="{12542087-30C6-4B0F-A9C3-032A6A780FA6}" dt="2022-11-27T20:23:48.216" v="291" actId="478"/>
          <ac:picMkLst>
            <pc:docMk/>
            <pc:sldMk cId="4062798240" sldId="379"/>
            <ac:picMk id="6" creationId="{7FF8306D-41D2-11DA-534E-28F96F4653E6}"/>
          </ac:picMkLst>
        </pc:picChg>
        <pc:picChg chg="add del mod">
          <ac:chgData name="Ananya" userId="5b8303b343f39734" providerId="LiveId" clId="{12542087-30C6-4B0F-A9C3-032A6A780FA6}" dt="2022-12-09T07:56:27.104" v="706" actId="478"/>
          <ac:picMkLst>
            <pc:docMk/>
            <pc:sldMk cId="4062798240" sldId="379"/>
            <ac:picMk id="7" creationId="{66FA5E1C-6006-E0E7-716F-AB3442CCEAAC}"/>
          </ac:picMkLst>
        </pc:picChg>
        <pc:picChg chg="add del mod">
          <ac:chgData name="Ananya" userId="5b8303b343f39734" providerId="LiveId" clId="{12542087-30C6-4B0F-A9C3-032A6A780FA6}" dt="2022-11-27T20:23:59.296" v="293" actId="478"/>
          <ac:picMkLst>
            <pc:docMk/>
            <pc:sldMk cId="4062798240" sldId="379"/>
            <ac:picMk id="7" creationId="{C4B81B71-48C4-4BBF-0D30-62EC198231C3}"/>
          </ac:picMkLst>
        </pc:picChg>
        <pc:picChg chg="add del mod modCrop">
          <ac:chgData name="Ananya" userId="5b8303b343f39734" providerId="LiveId" clId="{12542087-30C6-4B0F-A9C3-032A6A780FA6}" dt="2022-12-09T07:39:06.132" v="664" actId="478"/>
          <ac:picMkLst>
            <pc:docMk/>
            <pc:sldMk cId="4062798240" sldId="379"/>
            <ac:picMk id="9" creationId="{6E7C1DEB-E405-97EE-AFDF-338501EE3376}"/>
          </ac:picMkLst>
        </pc:picChg>
        <pc:picChg chg="add mod modCrop">
          <ac:chgData name="Ananya" userId="5b8303b343f39734" providerId="LiveId" clId="{12542087-30C6-4B0F-A9C3-032A6A780FA6}" dt="2022-12-09T07:56:43.627" v="709" actId="1076"/>
          <ac:picMkLst>
            <pc:docMk/>
            <pc:sldMk cId="4062798240" sldId="379"/>
            <ac:picMk id="10" creationId="{37692C09-0970-E0CA-522B-E89966B30AEE}"/>
          </ac:picMkLst>
        </pc:picChg>
        <pc:picChg chg="add del mod">
          <ac:chgData name="Ananya" userId="5b8303b343f39734" providerId="LiveId" clId="{12542087-30C6-4B0F-A9C3-032A6A780FA6}" dt="2022-12-09T07:50:33.980" v="667" actId="478"/>
          <ac:picMkLst>
            <pc:docMk/>
            <pc:sldMk cId="4062798240" sldId="379"/>
            <ac:picMk id="11" creationId="{D9686181-C12D-4C0A-0BFB-D348610AFC05}"/>
          </ac:picMkLst>
        </pc:picChg>
      </pc:sldChg>
      <pc:sldChg chg="addSp delSp modSp add mod">
        <pc:chgData name="Ananya" userId="5b8303b343f39734" providerId="LiveId" clId="{12542087-30C6-4B0F-A9C3-032A6A780FA6}" dt="2022-12-09T07:57:28.662" v="717" actId="1076"/>
        <pc:sldMkLst>
          <pc:docMk/>
          <pc:sldMk cId="3176276828" sldId="380"/>
        </pc:sldMkLst>
        <pc:picChg chg="del">
          <ac:chgData name="Ananya" userId="5b8303b343f39734" providerId="LiveId" clId="{12542087-30C6-4B0F-A9C3-032A6A780FA6}" dt="2022-12-09T07:57:03.591" v="714" actId="478"/>
          <ac:picMkLst>
            <pc:docMk/>
            <pc:sldMk cId="3176276828" sldId="380"/>
            <ac:picMk id="5" creationId="{8B0D1688-9A5B-4D42-8877-82702328ED4D}"/>
          </ac:picMkLst>
        </pc:picChg>
        <pc:picChg chg="add mod">
          <ac:chgData name="Ananya" userId="5b8303b343f39734" providerId="LiveId" clId="{12542087-30C6-4B0F-A9C3-032A6A780FA6}" dt="2022-12-09T07:57:28.662" v="717" actId="1076"/>
          <ac:picMkLst>
            <pc:docMk/>
            <pc:sldMk cId="3176276828" sldId="380"/>
            <ac:picMk id="6" creationId="{706C1079-5C50-6F67-4B77-9CAE9903F5DA}"/>
          </ac:picMkLst>
        </pc:picChg>
        <pc:picChg chg="del">
          <ac:chgData name="Ananya" userId="5b8303b343f39734" providerId="LiveId" clId="{12542087-30C6-4B0F-A9C3-032A6A780FA6}" dt="2022-12-09T07:57:05.054" v="715" actId="478"/>
          <ac:picMkLst>
            <pc:docMk/>
            <pc:sldMk cId="3176276828" sldId="380"/>
            <ac:picMk id="10" creationId="{37692C09-0970-E0CA-522B-E89966B30AEE}"/>
          </ac:picMkLst>
        </pc:picChg>
      </pc:sldChg>
      <pc:sldChg chg="addSp delSp modSp add mod">
        <pc:chgData name="Ananya" userId="5b8303b343f39734" providerId="LiveId" clId="{12542087-30C6-4B0F-A9C3-032A6A780FA6}" dt="2022-12-09T07:58:46.215" v="736" actId="1038"/>
        <pc:sldMkLst>
          <pc:docMk/>
          <pc:sldMk cId="997656589" sldId="381"/>
        </pc:sldMkLst>
        <pc:picChg chg="add mod modCrop">
          <ac:chgData name="Ananya" userId="5b8303b343f39734" providerId="LiveId" clId="{12542087-30C6-4B0F-A9C3-032A6A780FA6}" dt="2022-12-09T07:58:27.782" v="726" actId="732"/>
          <ac:picMkLst>
            <pc:docMk/>
            <pc:sldMk cId="997656589" sldId="381"/>
            <ac:picMk id="5" creationId="{A52145D2-17BE-E60C-6D51-943B4598BB31}"/>
          </ac:picMkLst>
        </pc:picChg>
        <pc:picChg chg="del">
          <ac:chgData name="Ananya" userId="5b8303b343f39734" providerId="LiveId" clId="{12542087-30C6-4B0F-A9C3-032A6A780FA6}" dt="2022-12-09T07:58:02.344" v="719" actId="478"/>
          <ac:picMkLst>
            <pc:docMk/>
            <pc:sldMk cId="997656589" sldId="381"/>
            <ac:picMk id="6" creationId="{706C1079-5C50-6F67-4B77-9CAE9903F5DA}"/>
          </ac:picMkLst>
        </pc:picChg>
        <pc:picChg chg="add mod">
          <ac:chgData name="Ananya" userId="5b8303b343f39734" providerId="LiveId" clId="{12542087-30C6-4B0F-A9C3-032A6A780FA6}" dt="2022-12-09T07:58:46.215" v="736" actId="1038"/>
          <ac:picMkLst>
            <pc:docMk/>
            <pc:sldMk cId="997656589" sldId="381"/>
            <ac:picMk id="8" creationId="{D702F178-71D8-2B40-DD64-9A8F24B29C98}"/>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12/9/2022</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809271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12/9/2022</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a:solidFill>
                  <a:schemeClr val="tx2">
                    <a:lumMod val="75000"/>
                  </a:schemeClr>
                </a:solidFill>
              </a:rPr>
              <a:t>TITLE</a:t>
            </a:r>
          </a:p>
        </p:txBody>
      </p:sp>
    </p:spTree>
    <p:extLst>
      <p:ext uri="{BB962C8B-B14F-4D97-AF65-F5344CB8AC3E}">
        <p14:creationId xmlns:p14="http://schemas.microsoft.com/office/powerpoint/2010/main" val="174068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486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12/9/2022</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295464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34748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12/9/2022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3714892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bm.com/cloud/learn/deep-learning" TargetMode="External"/><Relationship Id="rId2" Type="http://schemas.openxmlformats.org/officeDocument/2006/relationships/hyperlink" Target="https://www.kaggle.com/datasets/sriramr/fruits-fresh-and-rotten-for-classification" TargetMode="External"/><Relationship Id="rId1" Type="http://schemas.openxmlformats.org/officeDocument/2006/relationships/slideLayout" Target="../slideLayouts/slideLayout2.xml"/><Relationship Id="rId6" Type="http://schemas.openxmlformats.org/officeDocument/2006/relationships/hyperlink" Target="https://ieeexplore.ieee.org/document/8946385" TargetMode="External"/><Relationship Id="rId5" Type="http://schemas.openxmlformats.org/officeDocument/2006/relationships/hyperlink" Target="https://www.youtube.com/watch?v=zfiSAzpy9NM" TargetMode="External"/><Relationship Id="rId4" Type="http://schemas.openxmlformats.org/officeDocument/2006/relationships/hyperlink" Target="https://www.ibm.com/cloud/learn/convolutional-neural-network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E623-8985-D27A-CC37-53E6E68F4FD2}"/>
              </a:ext>
            </a:extLst>
          </p:cNvPr>
          <p:cNvSpPr>
            <a:spLocks noGrp="1"/>
          </p:cNvSpPr>
          <p:nvPr>
            <p:ph type="title"/>
          </p:nvPr>
        </p:nvSpPr>
        <p:spPr>
          <a:xfrm>
            <a:off x="1690023" y="652690"/>
            <a:ext cx="7794702" cy="564910"/>
          </a:xfrm>
        </p:spPr>
        <p:txBody>
          <a:bodyPr>
            <a:normAutofit fontScale="90000"/>
          </a:bodyPr>
          <a:lstStyle/>
          <a:p>
            <a:r>
              <a:rPr lang="en-US" dirty="0">
                <a:solidFill>
                  <a:schemeClr val="tx1"/>
                </a:solidFill>
                <a:ea typeface="Calibri"/>
                <a:cs typeface="Calibri"/>
              </a:rPr>
              <a:t>Screenshots(Continued)</a:t>
            </a:r>
          </a:p>
        </p:txBody>
      </p:sp>
      <p:sp>
        <p:nvSpPr>
          <p:cNvPr id="3" name="TextBox 2">
            <a:extLst>
              <a:ext uri="{FF2B5EF4-FFF2-40B4-BE49-F238E27FC236}">
                <a16:creationId xmlns:a16="http://schemas.microsoft.com/office/drawing/2014/main" id="{73CAB6B5-A404-69AC-E2A2-593ABFA5E8FD}"/>
              </a:ext>
            </a:extLst>
          </p:cNvPr>
          <p:cNvSpPr txBox="1"/>
          <p:nvPr/>
        </p:nvSpPr>
        <p:spPr>
          <a:xfrm>
            <a:off x="460375" y="833437"/>
            <a:ext cx="11271250" cy="5609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06C1079-5C50-6F67-4B77-9CAE9903F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07" y="1398347"/>
            <a:ext cx="11405186" cy="4610337"/>
          </a:xfrm>
          <a:prstGeom prst="rect">
            <a:avLst/>
          </a:prstGeom>
        </p:spPr>
      </p:pic>
    </p:spTree>
    <p:extLst>
      <p:ext uri="{BB962C8B-B14F-4D97-AF65-F5344CB8AC3E}">
        <p14:creationId xmlns:p14="http://schemas.microsoft.com/office/powerpoint/2010/main" val="317627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E623-8985-D27A-CC37-53E6E68F4FD2}"/>
              </a:ext>
            </a:extLst>
          </p:cNvPr>
          <p:cNvSpPr>
            <a:spLocks noGrp="1"/>
          </p:cNvSpPr>
          <p:nvPr>
            <p:ph type="title"/>
          </p:nvPr>
        </p:nvSpPr>
        <p:spPr>
          <a:xfrm>
            <a:off x="1690023" y="652690"/>
            <a:ext cx="7794702" cy="564910"/>
          </a:xfrm>
        </p:spPr>
        <p:txBody>
          <a:bodyPr>
            <a:normAutofit fontScale="90000"/>
          </a:bodyPr>
          <a:lstStyle/>
          <a:p>
            <a:r>
              <a:rPr lang="en-US" dirty="0">
                <a:solidFill>
                  <a:schemeClr val="tx1"/>
                </a:solidFill>
                <a:ea typeface="Calibri"/>
                <a:cs typeface="Calibri"/>
              </a:rPr>
              <a:t>Screenshots(Continued)</a:t>
            </a:r>
          </a:p>
        </p:txBody>
      </p:sp>
      <p:sp>
        <p:nvSpPr>
          <p:cNvPr id="3" name="TextBox 2">
            <a:extLst>
              <a:ext uri="{FF2B5EF4-FFF2-40B4-BE49-F238E27FC236}">
                <a16:creationId xmlns:a16="http://schemas.microsoft.com/office/drawing/2014/main" id="{73CAB6B5-A404-69AC-E2A2-593ABFA5E8FD}"/>
              </a:ext>
            </a:extLst>
          </p:cNvPr>
          <p:cNvSpPr txBox="1"/>
          <p:nvPr/>
        </p:nvSpPr>
        <p:spPr>
          <a:xfrm>
            <a:off x="460375" y="833437"/>
            <a:ext cx="11271250" cy="5609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52145D2-17BE-E60C-6D51-943B4598BB31}"/>
              </a:ext>
            </a:extLst>
          </p:cNvPr>
          <p:cNvPicPr>
            <a:picLocks noChangeAspect="1"/>
          </p:cNvPicPr>
          <p:nvPr/>
        </p:nvPicPr>
        <p:blipFill rotWithShape="1">
          <a:blip r:embed="rId2">
            <a:extLst>
              <a:ext uri="{28A0092B-C50C-407E-A947-70E740481C1C}">
                <a14:useLocalDpi xmlns:a14="http://schemas.microsoft.com/office/drawing/2010/main" val="0"/>
              </a:ext>
            </a:extLst>
          </a:blip>
          <a:srcRect r="5521"/>
          <a:stretch/>
        </p:blipFill>
        <p:spPr>
          <a:xfrm>
            <a:off x="6096000" y="1398347"/>
            <a:ext cx="5781575" cy="4374682"/>
          </a:xfrm>
          <a:prstGeom prst="rect">
            <a:avLst/>
          </a:prstGeom>
        </p:spPr>
      </p:pic>
      <p:pic>
        <p:nvPicPr>
          <p:cNvPr id="8" name="Picture 7">
            <a:extLst>
              <a:ext uri="{FF2B5EF4-FFF2-40B4-BE49-F238E27FC236}">
                <a16:creationId xmlns:a16="http://schemas.microsoft.com/office/drawing/2014/main" id="{D702F178-71D8-2B40-DD64-9A8F24B2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50" y="1398347"/>
            <a:ext cx="5781575" cy="4394516"/>
          </a:xfrm>
          <a:prstGeom prst="rect">
            <a:avLst/>
          </a:prstGeom>
        </p:spPr>
      </p:pic>
    </p:spTree>
    <p:extLst>
      <p:ext uri="{BB962C8B-B14F-4D97-AF65-F5344CB8AC3E}">
        <p14:creationId xmlns:p14="http://schemas.microsoft.com/office/powerpoint/2010/main" val="9976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426960"/>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Pert Chart</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549000" y="1326600"/>
            <a:ext cx="10972440" cy="4525560"/>
          </a:xfrm>
          <a:prstGeom prst="rect">
            <a:avLst/>
          </a:prstGeom>
          <a:noFill/>
          <a:ln>
            <a:noFill/>
          </a:ln>
        </p:spPr>
        <p:txBody>
          <a:bodyPr lIns="90000" tIns="45000" rIns="90000" bIns="45000">
            <a:noAutofit/>
          </a:bodyPr>
          <a:lstStyle/>
          <a:p>
            <a:pPr marL="0" marR="0" lvl="0" indent="0" algn="just" defTabSz="457189" rtl="0" eaLnBrk="1" fontAlgn="auto" latinLnBrk="0" hangingPunct="1">
              <a:lnSpc>
                <a:spcPct val="100000"/>
              </a:lnSpc>
              <a:spcBef>
                <a:spcPts val="638"/>
              </a:spcBef>
              <a:spcAft>
                <a:spcPts val="1417"/>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9D0760F2-EAAF-F37F-EF30-C9B257CF7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417808" y="-251079"/>
            <a:ext cx="5356385" cy="8173844"/>
          </a:xfrm>
          <a:prstGeom prst="rect">
            <a:avLst/>
          </a:prstGeom>
        </p:spPr>
      </p:pic>
    </p:spTree>
    <p:extLst>
      <p:ext uri="{BB962C8B-B14F-4D97-AF65-F5344CB8AC3E}">
        <p14:creationId xmlns:p14="http://schemas.microsoft.com/office/powerpoint/2010/main" val="21343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09780" y="751241"/>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References</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1650893" y="1816879"/>
            <a:ext cx="9581788" cy="4525560"/>
          </a:xfrm>
          <a:prstGeom prst="rect">
            <a:avLst/>
          </a:prstGeom>
          <a:noFill/>
          <a:ln>
            <a:noFill/>
          </a:ln>
        </p:spPr>
        <p:txBody>
          <a:bodyPr lIns="90000" tIns="45000" rIns="90000" bIns="45000" anchor="t">
            <a:noAutofit/>
          </a:bodyPr>
          <a:lstStyle/>
          <a:p>
            <a:pPr algn="just"/>
            <a:r>
              <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hlinkClick r:id="rId2"/>
              </a:rPr>
              <a:t>https://www.kaggle.com/datasets/sriramr/fruits-fresh-and-rotten-for-classification</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hlinkClick r:id="rId3"/>
            </a:endParaRPr>
          </a:p>
          <a:p>
            <a:pPr algn="just"/>
            <a:r>
              <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hlinkClick r:id="rId3"/>
              </a:rPr>
              <a:t>https://www.ibm.com/cloud/learn/deep-learning</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hlinkClick r:id="rId4"/>
              </a:rPr>
              <a:t>https://www.ibm.com/cloud/learn/convolutional-neural-networks</a:t>
            </a:r>
            <a:endPar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endParaRPr>
          </a:p>
          <a:p>
            <a:pPr algn="just"/>
            <a:endParaRPr lang="en-IN" u="sng" dirty="0">
              <a:solidFill>
                <a:srgbClr val="0563C1"/>
              </a:solidFill>
              <a:latin typeface="Times New Roman" panose="02020603050405020304" pitchFamily="18" charset="0"/>
              <a:ea typeface="Times New Roman" panose="02020603050405020304" pitchFamily="18" charset="0"/>
              <a:cs typeface="Vrinda" panose="020B0502040204020203" pitchFamily="34" charset="0"/>
            </a:endParaRPr>
          </a:p>
          <a:p>
            <a:pPr algn="just"/>
            <a:r>
              <a:rPr lang="en-IN" sz="1800" dirty="0">
                <a:effectLst/>
                <a:latin typeface="Calibri" panose="020F0502020204030204" pitchFamily="34" charset="0"/>
                <a:ea typeface="Times New Roman" panose="02020603050405020304" pitchFamily="18" charset="0"/>
                <a:cs typeface="Vrinda" panose="020B0502040204020203" pitchFamily="34" charset="0"/>
                <a:hlinkClick r:id="rId5"/>
              </a:rPr>
              <a:t>https://www.youtube.com/watch?v=zfiSAzpy9NM</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u="sng" dirty="0">
                <a:solidFill>
                  <a:srgbClr val="0563C1"/>
                </a:solidFill>
                <a:effectLst/>
                <a:latin typeface="Times New Roman" panose="02020603050405020304" pitchFamily="18" charset="0"/>
                <a:ea typeface="Times New Roman" panose="02020603050405020304" pitchFamily="18" charset="0"/>
                <a:cs typeface="Vrinda" panose="020B0502040204020203" pitchFamily="34" charset="0"/>
                <a:hlinkClick r:id="rId6"/>
              </a:rPr>
              <a:t>https://ieeexplore.ieee.org/document/8946385</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algn="just"/>
            <a:r>
              <a:rPr lang="en-IN" sz="18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800" dirty="0">
              <a:effectLst/>
              <a:latin typeface="Calibri" panose="020F0502020204030204" pitchFamily="34" charset="0"/>
              <a:ea typeface="Times New Roman" panose="02020603050405020304" pitchFamily="18" charset="0"/>
              <a:cs typeface="Vrinda" panose="020B0502040204020203" pitchFamily="34" charset="0"/>
            </a:endParaRPr>
          </a:p>
          <a:p>
            <a:pPr marL="0" marR="0" lvl="0" indent="0" algn="just"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Calibri"/>
              <a:ea typeface="+mn-lt"/>
              <a:cs typeface="Calibri"/>
            </a:endParaRPr>
          </a:p>
          <a:p>
            <a:pPr marL="0" marR="0" lvl="0" indent="0" algn="just"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Calibri"/>
              <a:ea typeface="+mn-lt"/>
              <a:cs typeface="Calibri"/>
            </a:endParaRPr>
          </a:p>
          <a:p>
            <a:pPr marL="0" marR="0" lvl="0" indent="0" algn="just" defTabSz="457189" rtl="0" eaLnBrk="1" fontAlgn="auto" latinLnBrk="0" hangingPunct="1">
              <a:lnSpc>
                <a:spcPct val="100000"/>
              </a:lnSpc>
              <a:spcBef>
                <a:spcPts val="638"/>
              </a:spcBef>
              <a:spcAft>
                <a:spcPts val="1417"/>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192894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07" y="2541651"/>
            <a:ext cx="12192000" cy="564910"/>
          </a:xfrm>
        </p:spPr>
        <p:txBody>
          <a:bodyPr>
            <a:normAutofit fontScale="90000"/>
          </a:bodyPr>
          <a:lstStyle/>
          <a:p>
            <a:r>
              <a:rPr lang="en-GB" b="1" spc="-1" dirty="0">
                <a:solidFill>
                  <a:srgbClr val="000000"/>
                </a:solidFill>
                <a:cs typeface="Calibri"/>
              </a:rPr>
              <a:t>Fresh Fruit or Rotten Fruit Classification Using Deep Learning</a:t>
            </a:r>
          </a:p>
        </p:txBody>
      </p:sp>
      <p:sp>
        <p:nvSpPr>
          <p:cNvPr id="4" name="CustomShape 2"/>
          <p:cNvSpPr/>
          <p:nvPr/>
        </p:nvSpPr>
        <p:spPr>
          <a:xfrm>
            <a:off x="759274" y="4483741"/>
            <a:ext cx="38239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b="1" i="0" u="none" strike="noStrike" kern="1200" cap="none" spc="-1" normalizeH="0" baseline="0" noProof="0" dirty="0">
                <a:ln>
                  <a:noFill/>
                </a:ln>
                <a:solidFill>
                  <a:srgbClr val="000000"/>
                </a:solidFill>
                <a:effectLst/>
                <a:uLnTx/>
                <a:uFillTx/>
                <a:latin typeface="Times New Roman"/>
                <a:ea typeface="+mn-ea"/>
                <a:cs typeface="+mn-cs"/>
              </a:rPr>
              <a:t>SUBMITTED BY:-</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b="1" i="0" u="none" strike="noStrike" kern="1200" cap="none" spc="-1" normalizeH="0" baseline="0" noProof="0" dirty="0">
              <a:ln>
                <a:noFill/>
              </a:ln>
              <a:solidFill>
                <a:srgbClr val="000000"/>
              </a:solidFill>
              <a:effectLst/>
              <a:uLnTx/>
              <a:uFillTx/>
              <a:latin typeface="Times New Roman"/>
              <a:ea typeface="+mn-ea"/>
              <a:cs typeface="Times New Roman"/>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b="1" i="0" u="none" strike="noStrike" kern="1200" cap="none" spc="-1" normalizeH="0" baseline="0" noProof="0" dirty="0">
                <a:ln>
                  <a:noFill/>
                </a:ln>
                <a:solidFill>
                  <a:prstClr val="black"/>
                </a:solidFill>
                <a:effectLst/>
                <a:uLnTx/>
                <a:uFillTx/>
                <a:latin typeface="Times New Roman"/>
                <a:ea typeface="+mn-ea"/>
                <a:cs typeface="Times New Roman"/>
              </a:rPr>
              <a:t>Rohit Kumar  - R214220968</a:t>
            </a:r>
          </a:p>
          <a:p>
            <a:pPr marL="0" marR="0" lvl="0" indent="0" algn="l" defTabSz="457189" rtl="0" eaLnBrk="1" fontAlgn="auto" latinLnBrk="0" hangingPunct="1">
              <a:lnSpc>
                <a:spcPct val="100000"/>
              </a:lnSpc>
              <a:spcBef>
                <a:spcPts val="0"/>
              </a:spcBef>
              <a:spcAft>
                <a:spcPts val="0"/>
              </a:spcAft>
              <a:buClrTx/>
              <a:buSzTx/>
              <a:buFontTx/>
              <a:buNone/>
              <a:tabLst/>
              <a:defRPr/>
            </a:pPr>
            <a:r>
              <a:rPr lang="en-US" b="1" spc="-1" dirty="0">
                <a:solidFill>
                  <a:prstClr val="black"/>
                </a:solidFill>
                <a:latin typeface="Times New Roman"/>
                <a:cs typeface="Times New Roman"/>
              </a:rPr>
              <a:t>Ananya Dutta - R214220145</a:t>
            </a:r>
            <a:endParaRPr kumimoji="0" lang="en-US" b="1" i="0" u="none" strike="noStrike" kern="1200" cap="none" spc="-1" normalizeH="0" baseline="0" noProof="0" dirty="0">
              <a:ln>
                <a:noFill/>
              </a:ln>
              <a:solidFill>
                <a:prstClr val="black"/>
              </a:solidFill>
              <a:effectLst/>
              <a:uLnTx/>
              <a:uFillTx/>
              <a:latin typeface="Times New Roman"/>
              <a:ea typeface="+mn-ea"/>
              <a:cs typeface="Times New Roman"/>
            </a:endParaRPr>
          </a:p>
        </p:txBody>
      </p:sp>
      <p:sp>
        <p:nvSpPr>
          <p:cNvPr id="5" name="CustomShape 3"/>
          <p:cNvSpPr/>
          <p:nvPr/>
        </p:nvSpPr>
        <p:spPr>
          <a:xfrm>
            <a:off x="8548199" y="4622241"/>
            <a:ext cx="3002117"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defTabSz="457189" rtl="0" eaLnBrk="1" fontAlgn="auto" latinLnBrk="0" hangingPunct="1">
              <a:lnSpc>
                <a:spcPct val="100000"/>
              </a:lnSpc>
              <a:spcBef>
                <a:spcPts val="0"/>
              </a:spcBef>
              <a:spcAft>
                <a:spcPts val="0"/>
              </a:spcAft>
              <a:buClrTx/>
              <a:buSzTx/>
              <a:buFontTx/>
              <a:buNone/>
              <a:tabLst/>
              <a:defRPr/>
            </a:pPr>
            <a:r>
              <a:rPr kumimoji="0" lang="en-US" b="1" i="0" u="none" strike="noStrike" kern="1200" cap="none" spc="-1" normalizeH="0" baseline="0" noProof="0" dirty="0">
                <a:ln>
                  <a:noFill/>
                </a:ln>
                <a:solidFill>
                  <a:srgbClr val="000000"/>
                </a:solidFill>
                <a:effectLst/>
                <a:uLnTx/>
                <a:uFillTx/>
                <a:latin typeface="Times New Roman"/>
                <a:ea typeface="+mn-ea"/>
                <a:cs typeface="+mn-cs"/>
              </a:rPr>
              <a:t>MENTORED BY:-</a:t>
            </a:r>
          </a:p>
          <a:p>
            <a:pPr marL="0" marR="0" lvl="0" indent="0" defTabSz="457189" rtl="0" eaLnBrk="1" fontAlgn="auto" latinLnBrk="0" hangingPunct="1">
              <a:lnSpc>
                <a:spcPct val="100000"/>
              </a:lnSpc>
              <a:spcBef>
                <a:spcPts val="0"/>
              </a:spcBef>
              <a:spcAft>
                <a:spcPts val="0"/>
              </a:spcAft>
              <a:buClrTx/>
              <a:buSzTx/>
              <a:buFontTx/>
              <a:buNone/>
              <a:tabLst/>
              <a:defRPr/>
            </a:pPr>
            <a:endParaRPr kumimoji="0" lang="en-US" b="1" i="0" u="none" strike="noStrike" kern="1200" cap="none" spc="-1" normalizeH="0" baseline="0" noProof="0" dirty="0">
              <a:ln>
                <a:noFill/>
              </a:ln>
              <a:solidFill>
                <a:srgbClr val="000000"/>
              </a:solidFill>
              <a:effectLst/>
              <a:uLnTx/>
              <a:uFillTx/>
              <a:latin typeface="Times New Roman"/>
              <a:ea typeface="+mn-ea"/>
              <a:cs typeface="Times New Roman"/>
            </a:endParaRPr>
          </a:p>
          <a:p>
            <a:pPr marL="0" marR="0" lvl="0" indent="0" defTabSz="457189" rtl="0" eaLnBrk="1" fontAlgn="auto" latinLnBrk="0" hangingPunct="1">
              <a:lnSpc>
                <a:spcPct val="100000"/>
              </a:lnSpc>
              <a:spcBef>
                <a:spcPts val="0"/>
              </a:spcBef>
              <a:spcAft>
                <a:spcPts val="0"/>
              </a:spcAft>
              <a:buClrTx/>
              <a:buSzTx/>
              <a:buFontTx/>
              <a:buNone/>
              <a:tabLst/>
              <a:defRPr/>
            </a:pPr>
            <a:r>
              <a:rPr kumimoji="0" lang="en-US" b="1" i="0" u="none" strike="noStrike" kern="1200" cap="none" spc="-1" normalizeH="0" baseline="0" noProof="0" dirty="0">
                <a:ln>
                  <a:noFill/>
                </a:ln>
                <a:solidFill>
                  <a:srgbClr val="000000"/>
                </a:solidFill>
                <a:effectLst/>
                <a:uLnTx/>
                <a:uFillTx/>
                <a:latin typeface="Times New Roman"/>
                <a:ea typeface="+mn-ea"/>
                <a:cs typeface="+mn-cs"/>
              </a:rPr>
              <a:t>Dr. Hitesh Kumar Sharma </a:t>
            </a:r>
            <a:endParaRPr kumimoji="0" lang="en-US" b="1" i="0" u="none" strike="noStrike" kern="1200" cap="none" spc="-1" normalizeH="0" baseline="0" noProof="0" dirty="0">
              <a:ln>
                <a:noFill/>
              </a:ln>
              <a:solidFill>
                <a:prstClr val="black"/>
              </a:solidFill>
              <a:effectLst/>
              <a:uLnTx/>
              <a:uFillTx/>
              <a:latin typeface="Times New Roman"/>
              <a:ea typeface="+mn-ea"/>
              <a:cs typeface="Times New Roman"/>
            </a:endParaRPr>
          </a:p>
        </p:txBody>
      </p:sp>
      <p:sp>
        <p:nvSpPr>
          <p:cNvPr id="6" name="Title 1"/>
          <p:cNvSpPr txBox="1">
            <a:spLocks/>
          </p:cNvSpPr>
          <p:nvPr/>
        </p:nvSpPr>
        <p:spPr>
          <a:xfrm>
            <a:off x="96253" y="1313883"/>
            <a:ext cx="12192000" cy="564910"/>
          </a:xfrm>
          <a:prstGeom prst="rect">
            <a:avLst/>
          </a:prstGeom>
        </p:spPr>
        <p:txBody>
          <a:bodyPr vert="horz" lIns="91438" tIns="45719" rIns="91438" bIns="45719" rtlCol="0" anchor="ctr">
            <a:normAutofit fontScale="90000" lnSpcReduction="10000"/>
          </a:body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1" normalizeH="0" baseline="0" noProof="0" dirty="0">
                <a:ln>
                  <a:noFill/>
                </a:ln>
                <a:solidFill>
                  <a:srgbClr val="000000"/>
                </a:solidFill>
                <a:effectLst/>
                <a:uLnTx/>
                <a:uFillTx/>
                <a:latin typeface="Calibri"/>
                <a:ea typeface="+mn-ea"/>
                <a:cs typeface="+mn-cs"/>
              </a:rPr>
              <a:t>MINOR PROJECT I </a:t>
            </a:r>
            <a:r>
              <a:rPr lang="en-GB" sz="3600" spc="-1" dirty="0">
                <a:solidFill>
                  <a:srgbClr val="000000"/>
                </a:solidFill>
                <a:latin typeface="Calibri"/>
              </a:rPr>
              <a:t>END</a:t>
            </a:r>
            <a:r>
              <a:rPr kumimoji="0" lang="en-GB" sz="3600" b="0" i="0" u="none" strike="noStrike" kern="1200" cap="none" spc="-1" normalizeH="0" baseline="0" noProof="0" dirty="0">
                <a:ln>
                  <a:noFill/>
                </a:ln>
                <a:solidFill>
                  <a:srgbClr val="000000"/>
                </a:solidFill>
                <a:effectLst/>
                <a:uLnTx/>
                <a:uFillTx/>
                <a:latin typeface="Calibri"/>
                <a:ea typeface="+mn-ea"/>
                <a:cs typeface="+mn-cs"/>
              </a:rPr>
              <a:t>-TERM PRESENTATION</a:t>
            </a:r>
          </a:p>
        </p:txBody>
      </p:sp>
    </p:spTree>
    <p:extLst>
      <p:ext uri="{BB962C8B-B14F-4D97-AF65-F5344CB8AC3E}">
        <p14:creationId xmlns:p14="http://schemas.microsoft.com/office/powerpoint/2010/main" val="16676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97218" y="801581"/>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Abstract</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891942" y="1828718"/>
            <a:ext cx="10408116" cy="5226377"/>
          </a:xfrm>
          <a:prstGeom prst="rect">
            <a:avLst/>
          </a:prstGeom>
          <a:noFill/>
          <a:ln>
            <a:noFill/>
          </a:ln>
        </p:spPr>
        <p:txBody>
          <a:bodyPr lIns="90000" tIns="45000" rIns="90000" bIns="45000" anchor="t">
            <a:noAutofit/>
          </a:bodyPr>
          <a:lstStyle/>
          <a:p>
            <a:pPr algn="just">
              <a:lnSpc>
                <a:spcPct val="150000"/>
              </a:lnSpc>
            </a:pP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Detecting the rotten fruits have become significant in the agricultural industry. Usually, the classification of fresh and rotten fruits carried by humans is not efficient. If we do not detect the defected fruits, it may contaminate the fresh ones. The proposed model </a:t>
            </a:r>
            <a:r>
              <a:rPr lang="en-IN" sz="1700" dirty="0">
                <a:effectLst/>
                <a:latin typeface="Times New Roman" panose="02020603050405020304" pitchFamily="18" charset="0"/>
                <a:ea typeface="Times New Roman" panose="02020603050405020304" pitchFamily="18" charset="0"/>
                <a:cs typeface="Vrinda" panose="020B0502040204020203" pitchFamily="34" charset="0"/>
              </a:rPr>
              <a:t>can perceive fresh and rotten fruits</a:t>
            </a: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 using inputs in the form </a:t>
            </a:r>
            <a:r>
              <a:rPr lang="en-IN" sz="1700" dirty="0">
                <a:effectLst/>
                <a:latin typeface="Times New Roman" panose="02020603050405020304" pitchFamily="18" charset="0"/>
                <a:ea typeface="Times New Roman" panose="02020603050405020304" pitchFamily="18" charset="0"/>
                <a:cs typeface="Vrinda" panose="020B0502040204020203" pitchFamily="34" charset="0"/>
              </a:rPr>
              <a:t>of photograph data and help </a:t>
            </a: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avoid the spread of rottenness</a:t>
            </a:r>
            <a:r>
              <a:rPr lang="en-IN" sz="1700" dirty="0">
                <a:effectLst/>
                <a:latin typeface="Times New Roman" panose="02020603050405020304" pitchFamily="18" charset="0"/>
                <a:ea typeface="Times New Roman" panose="02020603050405020304" pitchFamily="18" charset="0"/>
                <a:cs typeface="Vrinda" panose="020B0502040204020203" pitchFamily="34" charset="0"/>
              </a:rPr>
              <a:t>. </a:t>
            </a: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Precisely, we have used three types of fruits, such as apple, banana, and oranges. The project aims to increase the probability of supplying quality fruits, reduce human efforts, cost, and time for production by identifying the defects in the fruits. A Convolutional Neural Network (CNN) model is trained and used for extracting the features from input fruit images, and further classifying them. The performance of the model is evaluated on a Kaggle dataset. The results showed that the proposed CNN model can classify the fresh and rotten fruits with an efficiency greater than 95%.</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algn="just">
              <a:lnSpc>
                <a:spcPct val="150000"/>
              </a:lnSpc>
            </a:pP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 </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algn="just">
              <a:lnSpc>
                <a:spcPct val="150000"/>
              </a:lnSpc>
            </a:pPr>
            <a:r>
              <a:rPr lang="en-IN" sz="1700"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 </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24748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533520" y="580964"/>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Introduction</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1132607" y="1429426"/>
            <a:ext cx="9926786" cy="4403195"/>
          </a:xfrm>
          <a:prstGeom prst="rect">
            <a:avLst/>
          </a:prstGeom>
          <a:noFill/>
          <a:ln>
            <a:noFill/>
          </a:ln>
        </p:spPr>
        <p:txBody>
          <a:bodyPr lIns="90000" tIns="45000" rIns="90000" bIns="45000" anchor="t">
            <a:noAutofit/>
          </a:bodyPr>
          <a:lstStyle/>
          <a:p>
            <a:pPr algn="just">
              <a:lnSpc>
                <a:spcPct val="150000"/>
              </a:lnSpc>
            </a:pPr>
            <a:r>
              <a:rPr lang="en-IN" sz="1700" dirty="0">
                <a:effectLst/>
                <a:latin typeface="Times New Roman" panose="02020603050405020304" pitchFamily="18" charset="0"/>
                <a:ea typeface="Times New Roman" panose="02020603050405020304" pitchFamily="18" charset="0"/>
                <a:cs typeface="Vrinda" panose="020B0502040204020203" pitchFamily="34" charset="0"/>
              </a:rPr>
              <a:t>Currently, AI is the buzzing term for the decade with its major contribution coming from Deep Learning. Thus, it becomes crucial to understand the basics of deep learning as they are changing the world we live in for the greater good. Speaking of Deep Learning, it is a sub-field of machine learning that deals with algorithms truly inspired by the structure and functions of a human brain.</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algn="just">
              <a:lnSpc>
                <a:spcPct val="150000"/>
              </a:lnSpc>
            </a:pPr>
            <a:r>
              <a:rPr lang="en-IN" sz="17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algn="just">
              <a:lnSpc>
                <a:spcPct val="150000"/>
              </a:lnSpc>
            </a:pPr>
            <a:r>
              <a:rPr lang="en-IN" sz="1700" dirty="0">
                <a:effectLst/>
                <a:latin typeface="Times New Roman" panose="02020603050405020304" pitchFamily="18" charset="0"/>
                <a:ea typeface="Times New Roman" panose="02020603050405020304" pitchFamily="18" charset="0"/>
                <a:cs typeface="Vrinda" panose="020B0502040204020203" pitchFamily="34" charset="0"/>
              </a:rPr>
              <a:t>India is one of the paramount fruit producers in the world. In the Indian agricultural sector, it is a huge problem to identify defective fruits and classify fruits as fresh or rotten. Since, it is quite difficult for industrial people to classify fruit quality using conventional methods, fruit classification needs new tools and techniques based on image processing. In order to identify the quality of fruits being supplied, we use a type of artificial neural network called Convolutional Neural Network (CNN). It is a part of Deep Learning which is widely used for image recognition &amp; classification. In simpler words, Deep Learning makes use of CNN to identify objects present in an image.</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algn="just">
              <a:lnSpc>
                <a:spcPct val="150000"/>
              </a:lnSpc>
            </a:pPr>
            <a:r>
              <a:rPr lang="en-IN" sz="1700" dirty="0">
                <a:effectLst/>
                <a:latin typeface="Times New Roman" panose="02020603050405020304" pitchFamily="18" charset="0"/>
                <a:ea typeface="Times New Roman" panose="02020603050405020304" pitchFamily="18" charset="0"/>
                <a:cs typeface="Vrinda" panose="020B0502040204020203" pitchFamily="34" charset="0"/>
              </a:rPr>
              <a:t> </a:t>
            </a:r>
            <a:endParaRPr lang="en-IN" sz="1700" dirty="0">
              <a:effectLst/>
              <a:latin typeface="Calibri" panose="020F0502020204030204" pitchFamily="34" charset="0"/>
              <a:ea typeface="Times New Roman" panose="02020603050405020304" pitchFamily="18" charset="0"/>
              <a:cs typeface="Vrinda" panose="020B0502040204020203" pitchFamily="34" charset="0"/>
            </a:endParaRPr>
          </a:p>
          <a:p>
            <a:pPr marL="0" marR="0" lvl="0" indent="0" algn="just" defTabSz="457189" rtl="0" eaLnBrk="1" fontAlgn="auto" latinLnBrk="0" hangingPunct="1">
              <a:lnSpc>
                <a:spcPct val="100000"/>
              </a:lnSpc>
              <a:spcBef>
                <a:spcPts val="638"/>
              </a:spcBef>
              <a:spcAft>
                <a:spcPts val="1417"/>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49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09779" y="754699"/>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Objectives</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922540" y="1749529"/>
            <a:ext cx="10346919" cy="3782452"/>
          </a:xfrm>
          <a:prstGeom prst="rect">
            <a:avLst/>
          </a:prstGeom>
          <a:noFill/>
          <a:ln>
            <a:noFill/>
          </a:ln>
        </p:spPr>
        <p:txBody>
          <a:bodyPr lIns="90000" tIns="45000" rIns="90000" bIns="45000" anchor="t">
            <a:noAutofit/>
          </a:bodyPr>
          <a:lstStyle/>
          <a:p>
            <a:pPr marL="342900" lvl="0" indent="-342900" algn="just">
              <a:lnSpc>
                <a:spcPct val="150000"/>
              </a:lnSpc>
              <a:buSzPts val="1200"/>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Vrinda" panose="020B0502040204020203" pitchFamily="34" charset="0"/>
              </a:rPr>
              <a:t>Obtain relevant dataset for training and testing of our model to be built.</a:t>
            </a:r>
          </a:p>
          <a:p>
            <a:pPr lvl="0" algn="just">
              <a:lnSpc>
                <a:spcPct val="150000"/>
              </a:lnSpc>
              <a:buSzPts val="1200"/>
            </a:pPr>
            <a:endParaRPr lang="en-IN" dirty="0">
              <a:effectLst/>
              <a:latin typeface="Calibri" panose="020F0502020204030204" pitchFamily="34" charset="0"/>
              <a:ea typeface="Times New Roman" panose="02020603050405020304" pitchFamily="18" charset="0"/>
              <a:cs typeface="Vrinda" panose="020B0502040204020203" pitchFamily="34" charset="0"/>
            </a:endParaRPr>
          </a:p>
          <a:p>
            <a:pPr marL="342900" lvl="0" indent="-342900" algn="just">
              <a:lnSpc>
                <a:spcPct val="150000"/>
              </a:lnSpc>
              <a:buSzPts val="1200"/>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Vrinda" panose="020B0502040204020203" pitchFamily="34" charset="0"/>
              </a:rPr>
              <a:t>Build a model to classify fresh fruits from rotten fruits using image inputs.</a:t>
            </a:r>
          </a:p>
          <a:p>
            <a:pPr lvl="0" algn="just">
              <a:lnSpc>
                <a:spcPct val="150000"/>
              </a:lnSpc>
              <a:buSzPts val="1200"/>
            </a:pPr>
            <a:endParaRPr lang="en-IN" dirty="0">
              <a:effectLst/>
              <a:latin typeface="Calibri" panose="020F0502020204030204" pitchFamily="34" charset="0"/>
              <a:ea typeface="Times New Roman" panose="02020603050405020304" pitchFamily="18" charset="0"/>
              <a:cs typeface="Vrinda" panose="020B0502040204020203" pitchFamily="34" charset="0"/>
            </a:endParaRPr>
          </a:p>
          <a:p>
            <a:pPr marL="342900" lvl="0" indent="-342900" algn="just">
              <a:lnSpc>
                <a:spcPct val="150000"/>
              </a:lnSpc>
              <a:buSzPts val="1200"/>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Vrinda" panose="020B0502040204020203" pitchFamily="34" charset="0"/>
              </a:rPr>
              <a:t>Build </a:t>
            </a:r>
            <a:r>
              <a:rPr lang="en-IN" dirty="0">
                <a:solidFill>
                  <a:srgbClr val="333333"/>
                </a:solidFill>
                <a:effectLst/>
                <a:latin typeface="Times New Roman" panose="02020603050405020304" pitchFamily="18" charset="0"/>
                <a:ea typeface="Times New Roman" panose="02020603050405020304" pitchFamily="18" charset="0"/>
                <a:cs typeface="Vrinda" panose="020B0502040204020203" pitchFamily="34" charset="0"/>
              </a:rPr>
              <a:t>and train a Convolutional Neural Network (CNN) model and use it for extracting the features from input fruit images and further classify them.</a:t>
            </a:r>
          </a:p>
          <a:p>
            <a:pPr lvl="0" algn="just">
              <a:lnSpc>
                <a:spcPct val="150000"/>
              </a:lnSpc>
              <a:buSzPts val="1200"/>
            </a:pPr>
            <a:endParaRPr lang="en-IN" dirty="0">
              <a:effectLst/>
              <a:latin typeface="Calibri" panose="020F0502020204030204" pitchFamily="34" charset="0"/>
              <a:ea typeface="Times New Roman" panose="02020603050405020304" pitchFamily="18" charset="0"/>
              <a:cs typeface="Vrinda" panose="020B0502040204020203" pitchFamily="34" charset="0"/>
            </a:endParaRPr>
          </a:p>
          <a:p>
            <a:pPr marL="342900" lvl="0" indent="-342900" algn="just">
              <a:lnSpc>
                <a:spcPct val="150000"/>
              </a:lnSpc>
              <a:buSzPts val="1200"/>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Vrinda" panose="020B0502040204020203" pitchFamily="34" charset="0"/>
              </a:rPr>
              <a:t>Compare, contrast and analyse the results provided by our model.</a:t>
            </a:r>
            <a:endParaRPr lang="en-IN" dirty="0">
              <a:effectLst/>
              <a:latin typeface="Calibri" panose="020F0502020204030204" pitchFamily="34"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252408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09780" y="695463"/>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Methodology</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1405648" y="1742855"/>
            <a:ext cx="9721156" cy="4525560"/>
          </a:xfrm>
          <a:prstGeom prst="rect">
            <a:avLst/>
          </a:prstGeom>
          <a:noFill/>
          <a:ln>
            <a:noFill/>
          </a:ln>
        </p:spPr>
        <p:txBody>
          <a:bodyPr lIns="90000" tIns="45000" rIns="90000" bIns="45000" anchor="t">
            <a:noAutofit/>
          </a:bodyPr>
          <a:lstStyle/>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A deep study of various species of apple, banana and orange. </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srgbClr val="000000"/>
                </a:solidFill>
                <a:effectLst/>
                <a:uLnTx/>
                <a:uFillTx/>
                <a:latin typeface="Calibri"/>
                <a:ea typeface="+mn-ea"/>
                <a:cs typeface="Calibri"/>
              </a:rPr>
              <a:t>A</a:t>
            </a:r>
            <a:r>
              <a:rPr kumimoji="0" lang="en-US" b="0" i="0" u="none" strike="noStrike" kern="1200" cap="none" spc="-1" normalizeH="0" baseline="0" noProof="0" dirty="0">
                <a:ln>
                  <a:noFill/>
                </a:ln>
                <a:solidFill>
                  <a:prstClr val="black"/>
                </a:solidFill>
                <a:effectLst/>
                <a:uLnTx/>
                <a:uFillTx/>
                <a:latin typeface="Calibri"/>
                <a:ea typeface="+mn-lt"/>
                <a:cs typeface="Calibri"/>
              </a:rPr>
              <a:t>nalysis and classification of fruit species to determine the </a:t>
            </a:r>
            <a:r>
              <a:rPr lang="en-US" spc="-1" dirty="0">
                <a:solidFill>
                  <a:prstClr val="black"/>
                </a:solidFill>
                <a:latin typeface="Calibri"/>
                <a:ea typeface="+mn-lt"/>
                <a:cs typeface="Calibri"/>
              </a:rPr>
              <a:t>fresh and rotten</a:t>
            </a:r>
            <a:r>
              <a:rPr kumimoji="0" lang="en-US" b="0" i="0" u="none" strike="noStrike" kern="1200" cap="none" spc="-1" normalizeH="0" baseline="0" noProof="0" dirty="0">
                <a:ln>
                  <a:noFill/>
                </a:ln>
                <a:solidFill>
                  <a:prstClr val="black"/>
                </a:solidFill>
                <a:effectLst/>
                <a:uLnTx/>
                <a:uFillTx/>
                <a:latin typeface="Calibri"/>
                <a:ea typeface="+mn-lt"/>
                <a:cs typeface="Calibri"/>
              </a:rPr>
              <a:t> </a:t>
            </a:r>
            <a:r>
              <a:rPr lang="en-US" spc="-1" dirty="0">
                <a:solidFill>
                  <a:prstClr val="black"/>
                </a:solidFill>
                <a:latin typeface="Calibri"/>
                <a:ea typeface="+mn-lt"/>
                <a:cs typeface="Calibri"/>
              </a:rPr>
              <a:t>ones </a:t>
            </a:r>
            <a:r>
              <a:rPr kumimoji="0" lang="en-US" b="0" i="0" u="none" strike="noStrike" kern="1200" cap="none" spc="-1" normalizeH="0" baseline="0" noProof="0" dirty="0">
                <a:ln>
                  <a:noFill/>
                </a:ln>
                <a:solidFill>
                  <a:prstClr val="black"/>
                </a:solidFill>
                <a:effectLst/>
                <a:uLnTx/>
                <a:uFillTx/>
                <a:latin typeface="Calibri"/>
                <a:ea typeface="+mn-lt"/>
                <a:cs typeface="Calibri"/>
              </a:rPr>
              <a:t>among them. </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Selection of dataset including numerous images of fruits.</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Loading of data.</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Pre-processing of data.</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To implement this model , python will be used along with machine learning algorithms.</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Training of the model.</a:t>
            </a:r>
          </a:p>
          <a:p>
            <a:pPr marL="342900" marR="0" lvl="0" indent="-342900" algn="just" defTabSz="457189" rtl="0" eaLnBrk="1" fontAlgn="auto" latinLnBrk="0" hangingPunct="1">
              <a:lnSpc>
                <a:spcPct val="100000"/>
              </a:lnSpc>
              <a:spcBef>
                <a:spcPts val="638"/>
              </a:spcBef>
              <a:spcAft>
                <a:spcPts val="1417"/>
              </a:spcAft>
              <a:buClrTx/>
              <a:buSzTx/>
              <a:buFontTx/>
              <a:buAutoNum type="arabicPeriod"/>
              <a:tabLst/>
              <a:defRPr/>
            </a:pPr>
            <a:r>
              <a:rPr kumimoji="0" lang="en-US" b="0" i="0" u="none" strike="noStrike" kern="1200" cap="none" spc="-1" normalizeH="0" baseline="0" noProof="0" dirty="0">
                <a:ln>
                  <a:noFill/>
                </a:ln>
                <a:solidFill>
                  <a:prstClr val="black"/>
                </a:solidFill>
                <a:effectLst/>
                <a:uLnTx/>
                <a:uFillTx/>
                <a:latin typeface="Calibri"/>
                <a:ea typeface="+mn-lt"/>
                <a:cs typeface="Calibri"/>
              </a:rPr>
              <a:t>Testing and improvisation of the model.</a:t>
            </a:r>
            <a:endParaRPr kumimoji="0" lang="en-US" b="0" i="0" u="none" strike="noStrike" kern="1200" cap="none" spc="-1"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363267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09780" y="664469"/>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Tools and Technologies </a:t>
            </a:r>
            <a:endParaRPr kumimoji="0" lang="en-US" sz="4000" b="0" i="0" u="none" strike="noStrike" kern="1200" cap="none" spc="-1" normalizeH="0" baseline="0" noProof="0" dirty="0">
              <a:ln>
                <a:noFill/>
              </a:ln>
              <a:solidFill>
                <a:srgbClr val="000000"/>
              </a:solidFill>
              <a:effectLst/>
              <a:uLnTx/>
              <a:uFillTx/>
              <a:latin typeface="Calibri"/>
              <a:ea typeface="+mn-ea"/>
              <a:cs typeface="+mn-cs"/>
            </a:endParaRPr>
          </a:p>
        </p:txBody>
      </p:sp>
      <p:sp>
        <p:nvSpPr>
          <p:cNvPr id="4" name="TextShape 2"/>
          <p:cNvSpPr txBox="1"/>
          <p:nvPr/>
        </p:nvSpPr>
        <p:spPr>
          <a:xfrm>
            <a:off x="1154349" y="1568706"/>
            <a:ext cx="9730781" cy="3482186"/>
          </a:xfrm>
          <a:prstGeom prst="rect">
            <a:avLst/>
          </a:prstGeom>
          <a:noFill/>
          <a:ln>
            <a:noFill/>
          </a:ln>
        </p:spPr>
        <p:txBody>
          <a:bodyPr lIns="90000" tIns="45000" rIns="90000" bIns="45000" anchor="t">
            <a:noAutofit/>
          </a:bodyPr>
          <a:lstStyle/>
          <a:p>
            <a:pPr marL="285750" marR="0" lvl="0" indent="-285750" algn="just" defTabSz="457189" rtl="0" eaLnBrk="1" fontAlgn="auto" latinLnBrk="0" hangingPunct="1">
              <a:spcBef>
                <a:spcPts val="638"/>
              </a:spcBef>
              <a:spcAft>
                <a:spcPts val="1417"/>
              </a:spcAft>
              <a:buClrTx/>
              <a:buSzTx/>
              <a:buFont typeface="Arial"/>
              <a:buChar char="•"/>
              <a:tabLst/>
              <a:defRPr/>
            </a:pPr>
            <a:r>
              <a:rPr kumimoji="0" lang="en-US" sz="2000" b="1" i="0" u="none" strike="noStrike" kern="1200" cap="none" spc="-1" normalizeH="0" baseline="0" noProof="0" dirty="0">
                <a:ln>
                  <a:noFill/>
                </a:ln>
                <a:solidFill>
                  <a:srgbClr val="000000"/>
                </a:solidFill>
                <a:effectLst/>
                <a:uLnTx/>
                <a:uFillTx/>
                <a:latin typeface="Calibri"/>
                <a:ea typeface="+mn-ea"/>
                <a:cs typeface="Calibri"/>
              </a:rPr>
              <a:t>Kaggle:</a:t>
            </a:r>
            <a:r>
              <a:rPr kumimoji="0" lang="en-US" b="0" i="0" u="none" strike="noStrike" kern="1200" cap="none" spc="-1" normalizeH="0" baseline="0" noProof="0" dirty="0">
                <a:ln>
                  <a:noFill/>
                </a:ln>
                <a:solidFill>
                  <a:srgbClr val="000000"/>
                </a:solidFill>
                <a:effectLst/>
                <a:uLnTx/>
                <a:uFillTx/>
                <a:latin typeface="Calibri"/>
                <a:ea typeface="+mn-ea"/>
                <a:cs typeface="Calibri"/>
              </a:rPr>
              <a:t> </a:t>
            </a:r>
            <a:r>
              <a:rPr kumimoji="0" lang="en-US" b="0" i="0" u="none" strike="noStrike" kern="1200" cap="none" spc="-1" normalizeH="0" baseline="0" noProof="0" dirty="0">
                <a:ln>
                  <a:noFill/>
                </a:ln>
                <a:solidFill>
                  <a:prstClr val="black"/>
                </a:solidFill>
                <a:effectLst/>
                <a:uLnTx/>
                <a:uFillTx/>
                <a:latin typeface="Calibri"/>
                <a:ea typeface="+mn-lt"/>
                <a:cs typeface="Calibri"/>
              </a:rPr>
              <a:t>Kaggle is a website for sharing ideas, getting inspired, competing against other data scientists, learning new information and coding tricks, as well as seeing various examples of real-world data science applications.</a:t>
            </a:r>
          </a:p>
          <a:p>
            <a:pPr marL="285750" marR="0" lvl="0" indent="-285750" algn="just" defTabSz="457189" rtl="0" eaLnBrk="1" fontAlgn="auto" latinLnBrk="0" hangingPunct="1">
              <a:spcBef>
                <a:spcPts val="638"/>
              </a:spcBef>
              <a:spcAft>
                <a:spcPts val="1417"/>
              </a:spcAft>
              <a:buClrTx/>
              <a:buSzTx/>
              <a:buFont typeface="Arial"/>
              <a:buChar char="•"/>
              <a:tabLst/>
              <a:defRPr/>
            </a:pPr>
            <a:r>
              <a:rPr kumimoji="0" lang="en-US" sz="2000" b="1" i="0" u="none" strike="noStrike" kern="1200" cap="none" spc="-1" normalizeH="0" baseline="0" noProof="0" dirty="0">
                <a:ln>
                  <a:noFill/>
                </a:ln>
                <a:solidFill>
                  <a:prstClr val="black"/>
                </a:solidFill>
                <a:effectLst/>
                <a:uLnTx/>
                <a:uFillTx/>
                <a:latin typeface="Calibri"/>
                <a:ea typeface="+mn-lt"/>
                <a:cs typeface="Calibri"/>
              </a:rPr>
              <a:t>Python 3:</a:t>
            </a:r>
            <a:r>
              <a:rPr kumimoji="0" lang="en-US" sz="2000" b="0" i="0" u="none" strike="noStrike" kern="1200" cap="none" spc="-1" normalizeH="0" baseline="0" noProof="0" dirty="0">
                <a:ln>
                  <a:noFill/>
                </a:ln>
                <a:solidFill>
                  <a:prstClr val="black"/>
                </a:solidFill>
                <a:effectLst/>
                <a:uLnTx/>
                <a:uFillTx/>
                <a:latin typeface="Calibri"/>
                <a:ea typeface="+mn-lt"/>
                <a:cs typeface="Calibri"/>
              </a:rPr>
              <a:t> </a:t>
            </a:r>
            <a:r>
              <a:rPr kumimoji="0" lang="en-US" b="0" i="0" u="none" strike="noStrike" kern="1200" cap="none" spc="-1" normalizeH="0" baseline="0" noProof="0" dirty="0">
                <a:ln>
                  <a:noFill/>
                </a:ln>
                <a:solidFill>
                  <a:prstClr val="black"/>
                </a:solidFill>
                <a:effectLst/>
                <a:uLnTx/>
                <a:uFillTx/>
                <a:latin typeface="Calibri"/>
                <a:ea typeface="+mn-lt"/>
                <a:cs typeface="Calibri"/>
              </a:rPr>
              <a:t>Libraries like NumPy, and matplotlib make it very capable of processing, manipulating, and visualizing data — which is why it’s favored in data analysis. </a:t>
            </a:r>
          </a:p>
          <a:p>
            <a:pPr marL="285750" marR="0" lvl="0" indent="-285750" algn="just" defTabSz="457189" rtl="0" eaLnBrk="1" fontAlgn="auto" latinLnBrk="0" hangingPunct="1">
              <a:spcBef>
                <a:spcPts val="638"/>
              </a:spcBef>
              <a:spcAft>
                <a:spcPts val="1417"/>
              </a:spcAft>
              <a:buClrTx/>
              <a:buSzTx/>
              <a:buFont typeface="Arial"/>
              <a:buChar char="•"/>
              <a:tabLst/>
              <a:defRPr/>
            </a:pPr>
            <a:r>
              <a:rPr lang="en-US" sz="2000" b="1" spc="-1" dirty="0">
                <a:solidFill>
                  <a:prstClr val="black"/>
                </a:solidFill>
                <a:latin typeface="Calibri"/>
                <a:ea typeface="+mn-lt"/>
                <a:cs typeface="Calibri"/>
              </a:rPr>
              <a:t>Google </a:t>
            </a:r>
            <a:r>
              <a:rPr lang="en-US" sz="2000" b="1" spc="-1" dirty="0" err="1">
                <a:solidFill>
                  <a:prstClr val="black"/>
                </a:solidFill>
                <a:latin typeface="Calibri"/>
                <a:ea typeface="+mn-lt"/>
                <a:cs typeface="Calibri"/>
              </a:rPr>
              <a:t>Colab</a:t>
            </a:r>
            <a:r>
              <a:rPr kumimoji="0" lang="en-US" sz="2000" b="1" i="0" u="none" strike="noStrike" kern="1200" cap="none" spc="-1" normalizeH="0" baseline="0" noProof="0" dirty="0">
                <a:ln>
                  <a:noFill/>
                </a:ln>
                <a:solidFill>
                  <a:prstClr val="black"/>
                </a:solidFill>
                <a:effectLst/>
                <a:uLnTx/>
                <a:uFillTx/>
                <a:latin typeface="Calibri"/>
                <a:ea typeface="+mn-lt"/>
                <a:cs typeface="Calibri"/>
              </a:rPr>
              <a:t>: </a:t>
            </a:r>
            <a:r>
              <a:rPr kumimoji="0" lang="en-IN" b="0" i="0" u="none" strike="noStrike" kern="1200" cap="none" spc="-1" normalizeH="0" baseline="0" noProof="0" dirty="0" err="1">
                <a:ln>
                  <a:noFill/>
                </a:ln>
                <a:solidFill>
                  <a:prstClr val="black"/>
                </a:solidFill>
                <a:effectLst/>
                <a:uLnTx/>
                <a:uFillTx/>
                <a:latin typeface="Calibri"/>
                <a:ea typeface="+mn-lt"/>
                <a:cs typeface="Calibri"/>
              </a:rPr>
              <a:t>Colaboratory</a:t>
            </a:r>
            <a:r>
              <a:rPr kumimoji="0" lang="en-IN" b="0" i="0" u="none" strike="noStrike" kern="1200" cap="none" spc="-1" normalizeH="0" baseline="0" noProof="0" dirty="0">
                <a:ln>
                  <a:noFill/>
                </a:ln>
                <a:solidFill>
                  <a:prstClr val="black"/>
                </a:solidFill>
                <a:effectLst/>
                <a:uLnTx/>
                <a:uFillTx/>
                <a:latin typeface="Calibri"/>
                <a:ea typeface="+mn-lt"/>
                <a:cs typeface="Calibri"/>
              </a:rPr>
              <a:t>, or “</a:t>
            </a:r>
            <a:r>
              <a:rPr kumimoji="0" lang="en-IN" b="0" i="0" u="none" strike="noStrike" kern="1200" cap="none" spc="-1" normalizeH="0" baseline="0" noProof="0" dirty="0" err="1">
                <a:ln>
                  <a:noFill/>
                </a:ln>
                <a:solidFill>
                  <a:prstClr val="black"/>
                </a:solidFill>
                <a:effectLst/>
                <a:uLnTx/>
                <a:uFillTx/>
                <a:latin typeface="Calibri"/>
                <a:ea typeface="+mn-lt"/>
                <a:cs typeface="Calibri"/>
              </a:rPr>
              <a:t>Colab</a:t>
            </a:r>
            <a:r>
              <a:rPr kumimoji="0" lang="en-IN" b="0" i="0" u="none" strike="noStrike" kern="1200" cap="none" spc="-1" normalizeH="0" baseline="0" noProof="0" dirty="0">
                <a:ln>
                  <a:noFill/>
                </a:ln>
                <a:solidFill>
                  <a:prstClr val="black"/>
                </a:solidFill>
                <a:effectLst/>
                <a:uLnTx/>
                <a:uFillTx/>
                <a:latin typeface="Calibri"/>
                <a:ea typeface="+mn-lt"/>
                <a:cs typeface="Calibri"/>
              </a:rPr>
              <a:t>” for short, is a product from Google Research. </a:t>
            </a:r>
            <a:r>
              <a:rPr kumimoji="0" lang="en-IN" b="0" i="0" u="none" strike="noStrike" kern="1200" cap="none" spc="-1" normalizeH="0" baseline="0" noProof="0" dirty="0" err="1">
                <a:ln>
                  <a:noFill/>
                </a:ln>
                <a:solidFill>
                  <a:prstClr val="black"/>
                </a:solidFill>
                <a:effectLst/>
                <a:uLnTx/>
                <a:uFillTx/>
                <a:latin typeface="Calibri"/>
                <a:ea typeface="+mn-lt"/>
                <a:cs typeface="Calibri"/>
              </a:rPr>
              <a:t>Colab</a:t>
            </a:r>
            <a:r>
              <a:rPr kumimoji="0" lang="en-IN" b="0" i="0" u="none" strike="noStrike" kern="1200" cap="none" spc="-1" normalizeH="0" baseline="0" noProof="0" dirty="0">
                <a:ln>
                  <a:noFill/>
                </a:ln>
                <a:solidFill>
                  <a:prstClr val="black"/>
                </a:solidFill>
                <a:effectLst/>
                <a:uLnTx/>
                <a:uFillTx/>
                <a:latin typeface="Calibri"/>
                <a:ea typeface="+mn-lt"/>
                <a:cs typeface="Calibri"/>
              </a:rPr>
              <a:t> allows anybody to write and execute arbitrary python code through the browser, and is especially well suited to machine learning, data analysis and education. More technically, </a:t>
            </a:r>
            <a:r>
              <a:rPr kumimoji="0" lang="en-IN" b="0" i="0" u="none" strike="noStrike" kern="1200" cap="none" spc="-1" normalizeH="0" baseline="0" noProof="0" dirty="0" err="1">
                <a:ln>
                  <a:noFill/>
                </a:ln>
                <a:solidFill>
                  <a:prstClr val="black"/>
                </a:solidFill>
                <a:effectLst/>
                <a:uLnTx/>
                <a:uFillTx/>
                <a:latin typeface="Calibri"/>
                <a:ea typeface="+mn-lt"/>
                <a:cs typeface="Calibri"/>
              </a:rPr>
              <a:t>Colab</a:t>
            </a:r>
            <a:r>
              <a:rPr kumimoji="0" lang="en-IN" b="0" i="0" u="none" strike="noStrike" kern="1200" cap="none" spc="-1" normalizeH="0" baseline="0" noProof="0" dirty="0">
                <a:ln>
                  <a:noFill/>
                </a:ln>
                <a:solidFill>
                  <a:prstClr val="black"/>
                </a:solidFill>
                <a:effectLst/>
                <a:uLnTx/>
                <a:uFillTx/>
                <a:latin typeface="Calibri"/>
                <a:ea typeface="+mn-lt"/>
                <a:cs typeface="Calibri"/>
              </a:rPr>
              <a:t> is a hosted </a:t>
            </a:r>
            <a:r>
              <a:rPr kumimoji="0" lang="en-IN" b="0" i="0" u="none" strike="noStrike" kern="1200" cap="none" spc="-1" normalizeH="0" baseline="0" noProof="0" dirty="0" err="1">
                <a:ln>
                  <a:noFill/>
                </a:ln>
                <a:solidFill>
                  <a:prstClr val="black"/>
                </a:solidFill>
                <a:effectLst/>
                <a:uLnTx/>
                <a:uFillTx/>
                <a:latin typeface="Calibri"/>
                <a:ea typeface="+mn-lt"/>
                <a:cs typeface="Calibri"/>
              </a:rPr>
              <a:t>Jupyter</a:t>
            </a:r>
            <a:r>
              <a:rPr kumimoji="0" lang="en-IN" b="0" i="0" u="none" strike="noStrike" kern="1200" cap="none" spc="-1" normalizeH="0" baseline="0" noProof="0" dirty="0">
                <a:ln>
                  <a:noFill/>
                </a:ln>
                <a:solidFill>
                  <a:prstClr val="black"/>
                </a:solidFill>
                <a:effectLst/>
                <a:uLnTx/>
                <a:uFillTx/>
                <a:latin typeface="Calibri"/>
                <a:ea typeface="+mn-lt"/>
                <a:cs typeface="Calibri"/>
              </a:rPr>
              <a:t> notebook service that requires no setup to use, while providing access free of charge to computing resources including GPUs.</a:t>
            </a:r>
            <a:endParaRPr kumimoji="0" lang="en-US" b="0" i="0" u="none" strike="noStrike" kern="1200" cap="none" spc="-1" normalizeH="0" baseline="0" noProof="0" dirty="0">
              <a:ln>
                <a:noFill/>
              </a:ln>
              <a:solidFill>
                <a:prstClr val="black"/>
              </a:solidFill>
              <a:effectLst/>
              <a:uLnTx/>
              <a:uFillTx/>
              <a:latin typeface="Calibri"/>
              <a:ea typeface="+mn-lt"/>
              <a:cs typeface="Calibri"/>
            </a:endParaRPr>
          </a:p>
          <a:p>
            <a:pPr marL="285750" marR="0" lvl="0" indent="-285750" algn="just" defTabSz="457189" rtl="0" eaLnBrk="1" fontAlgn="auto" latinLnBrk="0" hangingPunct="1">
              <a:lnSpc>
                <a:spcPct val="100000"/>
              </a:lnSpc>
              <a:spcBef>
                <a:spcPts val="638"/>
              </a:spcBef>
              <a:spcAft>
                <a:spcPts val="1417"/>
              </a:spcAft>
              <a:buClrTx/>
              <a:buSzTx/>
              <a:buFont typeface="Arial"/>
              <a:buChar char="•"/>
              <a:tabLst/>
              <a:defRPr/>
            </a:pPr>
            <a:endParaRPr kumimoji="0" lang="en-US" sz="1800" b="0" i="0" u="none" strike="noStrike" kern="1200" cap="none" spc="-1" normalizeH="0" baseline="0" noProof="0" dirty="0">
              <a:ln>
                <a:noFill/>
              </a:ln>
              <a:solidFill>
                <a:prstClr val="black"/>
              </a:solidFill>
              <a:effectLst/>
              <a:uLnTx/>
              <a:uFillTx/>
              <a:latin typeface="Calibri"/>
              <a:ea typeface="+mn-lt"/>
              <a:cs typeface="Calibri"/>
            </a:endParaRPr>
          </a:p>
        </p:txBody>
      </p:sp>
      <p:pic>
        <p:nvPicPr>
          <p:cNvPr id="2" name="Picture 4" descr="Logo, company name&#10;&#10;Description automatically generated">
            <a:extLst>
              <a:ext uri="{FF2B5EF4-FFF2-40B4-BE49-F238E27FC236}">
                <a16:creationId xmlns:a16="http://schemas.microsoft.com/office/drawing/2014/main" id="{E6FCCF53-0610-A508-1841-CF050B084167}"/>
              </a:ext>
            </a:extLst>
          </p:cNvPr>
          <p:cNvPicPr>
            <a:picLocks noChangeAspect="1"/>
          </p:cNvPicPr>
          <p:nvPr/>
        </p:nvPicPr>
        <p:blipFill rotWithShape="1">
          <a:blip r:embed="rId2"/>
          <a:srcRect t="23442" b="33413"/>
          <a:stretch/>
        </p:blipFill>
        <p:spPr>
          <a:xfrm>
            <a:off x="1877326" y="5216406"/>
            <a:ext cx="2466975" cy="797270"/>
          </a:xfrm>
          <a:prstGeom prst="rect">
            <a:avLst/>
          </a:prstGeom>
          <a:ln>
            <a:noFill/>
          </a:ln>
          <a:effectLst>
            <a:outerShdw blurRad="63500" sx="102000" sy="102000" algn="ctr" rotWithShape="0">
              <a:prstClr val="black">
                <a:alpha val="40000"/>
              </a:prstClr>
            </a:outerShdw>
          </a:effectLst>
        </p:spPr>
      </p:pic>
      <p:pic>
        <p:nvPicPr>
          <p:cNvPr id="5" name="Picture 5" descr="Logo&#10;&#10;Description automatically generated">
            <a:extLst>
              <a:ext uri="{FF2B5EF4-FFF2-40B4-BE49-F238E27FC236}">
                <a16:creationId xmlns:a16="http://schemas.microsoft.com/office/drawing/2014/main" id="{4CAE716B-59D5-E848-6C67-1C14134D072C}"/>
              </a:ext>
            </a:extLst>
          </p:cNvPr>
          <p:cNvPicPr>
            <a:picLocks noChangeAspect="1"/>
          </p:cNvPicPr>
          <p:nvPr/>
        </p:nvPicPr>
        <p:blipFill>
          <a:blip r:embed="rId3"/>
          <a:stretch>
            <a:fillRect/>
          </a:stretch>
        </p:blipFill>
        <p:spPr>
          <a:xfrm>
            <a:off x="5104206" y="5289293"/>
            <a:ext cx="2743495" cy="651495"/>
          </a:xfrm>
          <a:prstGeom prst="rect">
            <a:avLst/>
          </a:prstGeom>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8735E57-8151-F34C-FF2A-563749FC6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341" y="5050892"/>
            <a:ext cx="1610489" cy="991793"/>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743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Effect transition="in" filter="fade">
                                      <p:cBhvr>
                                        <p:cTn id="19" dur="1000"/>
                                        <p:tgtEl>
                                          <p:spTgt spid="2"/>
                                        </p:tgtEl>
                                      </p:cBhvr>
                                    </p:animEffect>
                                  </p:childTnLst>
                                </p:cTn>
                              </p:par>
                            </p:childTnLst>
                          </p:cTn>
                        </p:par>
                        <p:par>
                          <p:cTn id="20" fill="hold">
                            <p:stCondLst>
                              <p:cond delay="300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Effect transition="in" filter="fade">
                                      <p:cBhvr>
                                        <p:cTn id="25" dur="1000"/>
                                        <p:tgtEl>
                                          <p:spTgt spid="5"/>
                                        </p:tgtEl>
                                      </p:cBhvr>
                                    </p:animEffect>
                                  </p:childTnLst>
                                </p:cTn>
                              </p:par>
                            </p:childTnLst>
                          </p:cTn>
                        </p:par>
                        <p:par>
                          <p:cTn id="26" fill="hold">
                            <p:stCondLst>
                              <p:cond delay="4000"/>
                            </p:stCondLst>
                            <p:childTnLst>
                              <p:par>
                                <p:cTn id="27" presetID="53" presetClass="entr" presetSubtype="1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Effect transition="in" filter="fade">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609779" y="356227"/>
            <a:ext cx="10972440" cy="1142640"/>
          </a:xfrm>
          <a:prstGeom prst="rect">
            <a:avLst/>
          </a:prstGeom>
          <a:noFill/>
          <a:ln>
            <a:noFill/>
          </a:ln>
        </p:spPr>
        <p:txBody>
          <a:bodyPr lIns="90000" tIns="45000" rIns="90000" bIns="45000">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 normalizeH="0" baseline="0" noProof="0" dirty="0">
                <a:ln>
                  <a:noFill/>
                </a:ln>
                <a:solidFill>
                  <a:srgbClr val="000000"/>
                </a:solidFill>
                <a:effectLst/>
                <a:uLnTx/>
                <a:uFillTx/>
                <a:latin typeface="Calibri"/>
                <a:ea typeface="+mn-ea"/>
                <a:cs typeface="+mn-cs"/>
              </a:rPr>
              <a:t>Screenshots</a:t>
            </a:r>
          </a:p>
        </p:txBody>
      </p:sp>
      <p:sp>
        <p:nvSpPr>
          <p:cNvPr id="4" name="TextShape 2"/>
          <p:cNvSpPr txBox="1"/>
          <p:nvPr/>
        </p:nvSpPr>
        <p:spPr>
          <a:xfrm>
            <a:off x="549000" y="1412732"/>
            <a:ext cx="10972440" cy="4525560"/>
          </a:xfrm>
          <a:prstGeom prst="rect">
            <a:avLst/>
          </a:prstGeom>
          <a:noFill/>
          <a:ln>
            <a:noFill/>
          </a:ln>
        </p:spPr>
        <p:txBody>
          <a:bodyPr lIns="90000" tIns="45000" rIns="90000" bIns="45000">
            <a:noAutofit/>
          </a:bodyPr>
          <a:lstStyle/>
          <a:p>
            <a:pPr marL="0" marR="0" lvl="0" indent="0" algn="just" defTabSz="457189" rtl="0" eaLnBrk="1" fontAlgn="auto" latinLnBrk="0" hangingPunct="1">
              <a:lnSpc>
                <a:spcPct val="100000"/>
              </a:lnSpc>
              <a:spcBef>
                <a:spcPts val="638"/>
              </a:spcBef>
              <a:spcAft>
                <a:spcPts val="1417"/>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1DA8FEE-8227-C77A-0257-DFBE68ADA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00" y="1174061"/>
            <a:ext cx="5467501" cy="5002905"/>
          </a:xfrm>
          <a:prstGeom prst="rect">
            <a:avLst/>
          </a:prstGeom>
        </p:spPr>
      </p:pic>
      <p:pic>
        <p:nvPicPr>
          <p:cNvPr id="9" name="Picture 8">
            <a:extLst>
              <a:ext uri="{FF2B5EF4-FFF2-40B4-BE49-F238E27FC236}">
                <a16:creationId xmlns:a16="http://schemas.microsoft.com/office/drawing/2014/main" id="{0505C8E2-F594-D290-6903-FEA1F59F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501" y="1174060"/>
            <a:ext cx="4148488" cy="5002905"/>
          </a:xfrm>
          <a:prstGeom prst="rect">
            <a:avLst/>
          </a:prstGeom>
        </p:spPr>
      </p:pic>
    </p:spTree>
    <p:extLst>
      <p:ext uri="{BB962C8B-B14F-4D97-AF65-F5344CB8AC3E}">
        <p14:creationId xmlns:p14="http://schemas.microsoft.com/office/powerpoint/2010/main" val="178454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E623-8985-D27A-CC37-53E6E68F4FD2}"/>
              </a:ext>
            </a:extLst>
          </p:cNvPr>
          <p:cNvSpPr>
            <a:spLocks noGrp="1"/>
          </p:cNvSpPr>
          <p:nvPr>
            <p:ph type="title"/>
          </p:nvPr>
        </p:nvSpPr>
        <p:spPr>
          <a:xfrm>
            <a:off x="1690023" y="652690"/>
            <a:ext cx="7794702" cy="564910"/>
          </a:xfrm>
        </p:spPr>
        <p:txBody>
          <a:bodyPr>
            <a:normAutofit fontScale="90000"/>
          </a:bodyPr>
          <a:lstStyle/>
          <a:p>
            <a:r>
              <a:rPr lang="en-US" dirty="0">
                <a:solidFill>
                  <a:schemeClr val="tx1"/>
                </a:solidFill>
                <a:ea typeface="Calibri"/>
                <a:cs typeface="Calibri"/>
              </a:rPr>
              <a:t>Screenshots(Continued)</a:t>
            </a:r>
          </a:p>
        </p:txBody>
      </p:sp>
      <p:sp>
        <p:nvSpPr>
          <p:cNvPr id="3" name="TextBox 2">
            <a:extLst>
              <a:ext uri="{FF2B5EF4-FFF2-40B4-BE49-F238E27FC236}">
                <a16:creationId xmlns:a16="http://schemas.microsoft.com/office/drawing/2014/main" id="{73CAB6B5-A404-69AC-E2A2-593ABFA5E8FD}"/>
              </a:ext>
            </a:extLst>
          </p:cNvPr>
          <p:cNvSpPr txBox="1"/>
          <p:nvPr/>
        </p:nvSpPr>
        <p:spPr>
          <a:xfrm>
            <a:off x="460375" y="833437"/>
            <a:ext cx="11271250" cy="5609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B0D1688-9A5B-4D42-8877-82702328E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023" y="1492023"/>
            <a:ext cx="8459025" cy="3574810"/>
          </a:xfrm>
          <a:prstGeom prst="rect">
            <a:avLst/>
          </a:prstGeom>
        </p:spPr>
      </p:pic>
      <p:pic>
        <p:nvPicPr>
          <p:cNvPr id="10" name="Picture 9">
            <a:extLst>
              <a:ext uri="{FF2B5EF4-FFF2-40B4-BE49-F238E27FC236}">
                <a16:creationId xmlns:a16="http://schemas.microsoft.com/office/drawing/2014/main" id="{37692C09-0970-E0CA-522B-E89966B30AEE}"/>
              </a:ext>
            </a:extLst>
          </p:cNvPr>
          <p:cNvPicPr>
            <a:picLocks noChangeAspect="1"/>
          </p:cNvPicPr>
          <p:nvPr/>
        </p:nvPicPr>
        <p:blipFill rotWithShape="1">
          <a:blip r:embed="rId3">
            <a:extLst>
              <a:ext uri="{28A0092B-C50C-407E-A947-70E740481C1C}">
                <a14:useLocalDpi xmlns:a14="http://schemas.microsoft.com/office/drawing/2010/main" val="0"/>
              </a:ext>
            </a:extLst>
          </a:blip>
          <a:srcRect r="32737"/>
          <a:stretch/>
        </p:blipFill>
        <p:spPr>
          <a:xfrm>
            <a:off x="1819174" y="5120221"/>
            <a:ext cx="8200724" cy="1596805"/>
          </a:xfrm>
          <a:prstGeom prst="rect">
            <a:avLst/>
          </a:prstGeom>
        </p:spPr>
      </p:pic>
    </p:spTree>
    <p:extLst>
      <p:ext uri="{BB962C8B-B14F-4D97-AF65-F5344CB8AC3E}">
        <p14:creationId xmlns:p14="http://schemas.microsoft.com/office/powerpoint/2010/main" val="40627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961</TotalTime>
  <Words>788</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Wingdings</vt:lpstr>
      <vt:lpstr>1_Office Theme</vt:lpstr>
      <vt:lpstr>PowerPoint Presentation</vt:lpstr>
      <vt:lpstr>Fresh Fruit or Rotten Fruit Classification Using Deep Learning</vt:lpstr>
      <vt:lpstr>PowerPoint Presentation</vt:lpstr>
      <vt:lpstr>PowerPoint Presentation</vt:lpstr>
      <vt:lpstr>PowerPoint Presentation</vt:lpstr>
      <vt:lpstr>PowerPoint Presentation</vt:lpstr>
      <vt:lpstr>PowerPoint Presentation</vt:lpstr>
      <vt:lpstr>PowerPoint Presentation</vt:lpstr>
      <vt:lpstr>Screenshots(Continued)</vt:lpstr>
      <vt:lpstr>Screenshots(Continued)</vt:lpstr>
      <vt:lpstr>Screenshots(Continued)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Dutta</dc:creator>
  <cp:lastModifiedBy>Ananya</cp:lastModifiedBy>
  <cp:revision>1</cp:revision>
  <dcterms:created xsi:type="dcterms:W3CDTF">2022-11-27T05:37:59Z</dcterms:created>
  <dcterms:modified xsi:type="dcterms:W3CDTF">2022-12-09T07:58:48Z</dcterms:modified>
</cp:coreProperties>
</file>